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A6E4"/>
    <a:srgbClr val="F5C788"/>
    <a:srgbClr val="557DB2"/>
    <a:srgbClr val="D5DFEB"/>
    <a:srgbClr val="F9FAFC"/>
    <a:srgbClr val="22518C"/>
    <a:srgbClr val="FE9F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248" y="-312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733FB9-6AA5-4DD0-8E07-908CB015FAB6}" type="doc">
      <dgm:prSet loTypeId="urn:microsoft.com/office/officeart/2005/8/layout/vList3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fr-FR"/>
        </a:p>
      </dgm:t>
    </dgm:pt>
    <dgm:pt modelId="{30A77EBF-E31D-4D42-82FD-8872E9BA45B4}">
      <dgm:prSet phldrT="[Texte]" custT="1"/>
      <dgm:spPr/>
      <dgm:t>
        <a:bodyPr/>
        <a:lstStyle/>
        <a:p>
          <a:pPr algn="l"/>
          <a:r>
            <a:rPr lang="fr-FR" sz="1400" b="1" dirty="0" smtClean="0"/>
            <a:t>Co-conception</a:t>
          </a:r>
          <a:endParaRPr lang="fr-FR" sz="1400" b="1" dirty="0"/>
        </a:p>
      </dgm:t>
    </dgm:pt>
    <dgm:pt modelId="{41D39CDD-7C84-49A0-A5FE-EE06A2CF9709}" type="parTrans" cxnId="{A771B5BE-694D-41D9-B536-011646BCC9D7}">
      <dgm:prSet/>
      <dgm:spPr/>
      <dgm:t>
        <a:bodyPr/>
        <a:lstStyle/>
        <a:p>
          <a:endParaRPr lang="fr-FR" sz="2400" b="1"/>
        </a:p>
      </dgm:t>
    </dgm:pt>
    <dgm:pt modelId="{3E2EA4C3-5AA0-4C14-9306-E45A7715BB2D}" type="sibTrans" cxnId="{A771B5BE-694D-41D9-B536-011646BCC9D7}">
      <dgm:prSet/>
      <dgm:spPr/>
      <dgm:t>
        <a:bodyPr/>
        <a:lstStyle/>
        <a:p>
          <a:endParaRPr lang="fr-FR" sz="2400" b="1"/>
        </a:p>
      </dgm:t>
    </dgm:pt>
    <dgm:pt modelId="{B2203D33-59CB-4D54-8D26-6AB5711ABAC8}">
      <dgm:prSet phldrT="[Texte]" custT="1"/>
      <dgm:spPr/>
      <dgm:t>
        <a:bodyPr/>
        <a:lstStyle/>
        <a:p>
          <a:pPr algn="l"/>
          <a:r>
            <a:rPr lang="fr-FR" sz="1400" b="1" dirty="0" smtClean="0"/>
            <a:t>Mesures des construits</a:t>
          </a:r>
          <a:endParaRPr lang="fr-FR" sz="1400" b="1" dirty="0"/>
        </a:p>
      </dgm:t>
    </dgm:pt>
    <dgm:pt modelId="{92CF1DC1-F405-400F-9822-3ACDBEAE691A}" type="parTrans" cxnId="{0A2163AC-2A33-4E37-8AE4-88B4BA6C85A1}">
      <dgm:prSet/>
      <dgm:spPr/>
      <dgm:t>
        <a:bodyPr/>
        <a:lstStyle/>
        <a:p>
          <a:endParaRPr lang="fr-FR" sz="2400" b="1"/>
        </a:p>
      </dgm:t>
    </dgm:pt>
    <dgm:pt modelId="{EB27E5D2-8791-47AE-8FA7-65FDFAAC45B1}" type="sibTrans" cxnId="{0A2163AC-2A33-4E37-8AE4-88B4BA6C85A1}">
      <dgm:prSet/>
      <dgm:spPr/>
      <dgm:t>
        <a:bodyPr/>
        <a:lstStyle/>
        <a:p>
          <a:endParaRPr lang="fr-FR" sz="2400" b="1"/>
        </a:p>
      </dgm:t>
    </dgm:pt>
    <dgm:pt modelId="{06848786-E47B-44BD-98D3-A7357699D2E0}">
      <dgm:prSet phldrT="[Texte]" custT="1"/>
      <dgm:spPr/>
      <dgm:t>
        <a:bodyPr/>
        <a:lstStyle/>
        <a:p>
          <a:pPr algn="l"/>
          <a:r>
            <a:rPr lang="fr-FR" sz="1400" b="1" dirty="0" smtClean="0"/>
            <a:t>Implémentation du programme</a:t>
          </a:r>
          <a:endParaRPr lang="fr-FR" sz="1400" b="1" dirty="0"/>
        </a:p>
      </dgm:t>
    </dgm:pt>
    <dgm:pt modelId="{37BC30BC-3A35-4283-93AE-846372079C85}" type="parTrans" cxnId="{BA20BCE0-6E04-41C5-B1EC-756495B6C34F}">
      <dgm:prSet/>
      <dgm:spPr/>
      <dgm:t>
        <a:bodyPr/>
        <a:lstStyle/>
        <a:p>
          <a:endParaRPr lang="fr-FR" sz="2400" b="1"/>
        </a:p>
      </dgm:t>
    </dgm:pt>
    <dgm:pt modelId="{2624E8B5-FF48-48F0-B58D-C08FBA03971B}" type="sibTrans" cxnId="{BA20BCE0-6E04-41C5-B1EC-756495B6C34F}">
      <dgm:prSet/>
      <dgm:spPr/>
      <dgm:t>
        <a:bodyPr/>
        <a:lstStyle/>
        <a:p>
          <a:endParaRPr lang="fr-FR" sz="2400" b="1"/>
        </a:p>
      </dgm:t>
    </dgm:pt>
    <dgm:pt modelId="{02531343-87E6-4608-93DA-36DD144A2B1B}">
      <dgm:prSet phldrT="[Texte]" custT="1"/>
      <dgm:spPr/>
      <dgm:t>
        <a:bodyPr/>
        <a:lstStyle/>
        <a:p>
          <a:pPr algn="l"/>
          <a:r>
            <a:rPr lang="fr-FR" sz="1400" b="1" dirty="0" smtClean="0"/>
            <a:t>Mesures des construits</a:t>
          </a:r>
          <a:endParaRPr lang="fr-FR" sz="1400" b="1" dirty="0"/>
        </a:p>
      </dgm:t>
    </dgm:pt>
    <dgm:pt modelId="{798DC221-FDC5-4FE0-87CC-29BC1E039375}" type="parTrans" cxnId="{734A4A72-DFE6-43CB-9521-D8B86EA377FD}">
      <dgm:prSet/>
      <dgm:spPr/>
      <dgm:t>
        <a:bodyPr/>
        <a:lstStyle/>
        <a:p>
          <a:endParaRPr lang="fr-FR" sz="2400" b="1"/>
        </a:p>
      </dgm:t>
    </dgm:pt>
    <dgm:pt modelId="{F1817533-1DD1-41F6-8CFF-6C382DAB819D}" type="sibTrans" cxnId="{734A4A72-DFE6-43CB-9521-D8B86EA377FD}">
      <dgm:prSet/>
      <dgm:spPr/>
      <dgm:t>
        <a:bodyPr/>
        <a:lstStyle/>
        <a:p>
          <a:endParaRPr lang="fr-FR" sz="2400" b="1"/>
        </a:p>
      </dgm:t>
    </dgm:pt>
    <dgm:pt modelId="{06F485FA-87E2-4575-990B-E887F224D147}">
      <dgm:prSet phldrT="[Texte]" custT="1"/>
      <dgm:spPr/>
      <dgm:t>
        <a:bodyPr/>
        <a:lstStyle/>
        <a:p>
          <a:pPr algn="l"/>
          <a:r>
            <a:rPr lang="fr-FR" sz="1400" b="1" dirty="0" smtClean="0"/>
            <a:t>Retombées pratiques</a:t>
          </a:r>
          <a:endParaRPr lang="fr-FR" sz="1400" b="1" dirty="0"/>
        </a:p>
      </dgm:t>
    </dgm:pt>
    <dgm:pt modelId="{3BB848EE-613E-40B1-8E56-7575F1C773AA}" type="parTrans" cxnId="{EF13AAA2-515D-41DF-8D33-844C6CB786EC}">
      <dgm:prSet/>
      <dgm:spPr/>
      <dgm:t>
        <a:bodyPr/>
        <a:lstStyle/>
        <a:p>
          <a:endParaRPr lang="fr-FR" sz="2400"/>
        </a:p>
      </dgm:t>
    </dgm:pt>
    <dgm:pt modelId="{EFD7BD2E-545D-476F-890A-54940772CB7A}" type="sibTrans" cxnId="{EF13AAA2-515D-41DF-8D33-844C6CB786EC}">
      <dgm:prSet/>
      <dgm:spPr/>
      <dgm:t>
        <a:bodyPr/>
        <a:lstStyle/>
        <a:p>
          <a:endParaRPr lang="fr-FR" sz="2400"/>
        </a:p>
      </dgm:t>
    </dgm:pt>
    <dgm:pt modelId="{ACBC54D5-E61A-4AD3-8D61-2F9720F75DD8}" type="pres">
      <dgm:prSet presAssocID="{B9733FB9-6AA5-4DD0-8E07-908CB015FAB6}" presName="linearFlow" presStyleCnt="0">
        <dgm:presLayoutVars>
          <dgm:dir/>
          <dgm:resizeHandles val="exact"/>
        </dgm:presLayoutVars>
      </dgm:prSet>
      <dgm:spPr/>
    </dgm:pt>
    <dgm:pt modelId="{DF6F2928-04A8-4515-AA2E-FC893EE5D73C}" type="pres">
      <dgm:prSet presAssocID="{30A77EBF-E31D-4D42-82FD-8872E9BA45B4}" presName="composite" presStyleCnt="0"/>
      <dgm:spPr/>
    </dgm:pt>
    <dgm:pt modelId="{63D4A3D4-2EBD-42E2-A804-BFE71EACFC73}" type="pres">
      <dgm:prSet presAssocID="{30A77EBF-E31D-4D42-82FD-8872E9BA45B4}" presName="imgShp" presStyleLbl="fgImgPlac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</dgm:pt>
    <dgm:pt modelId="{3966410E-4BE9-4185-8D81-9F3D9D3ABD86}" type="pres">
      <dgm:prSet presAssocID="{30A77EBF-E31D-4D42-82FD-8872E9BA45B4}" presName="txShp" presStyleLbl="node1" presStyleIdx="0" presStyleCnt="5">
        <dgm:presLayoutVars>
          <dgm:bulletEnabled val="1"/>
        </dgm:presLayoutVars>
      </dgm:prSet>
      <dgm:spPr/>
    </dgm:pt>
    <dgm:pt modelId="{AF8F0A19-9ED3-4907-8C0C-3D1D061FD025}" type="pres">
      <dgm:prSet presAssocID="{3E2EA4C3-5AA0-4C14-9306-E45A7715BB2D}" presName="spacing" presStyleCnt="0"/>
      <dgm:spPr/>
    </dgm:pt>
    <dgm:pt modelId="{5870D1AA-9A50-48AE-9869-4D7A4E685856}" type="pres">
      <dgm:prSet presAssocID="{B2203D33-59CB-4D54-8D26-6AB5711ABAC8}" presName="composite" presStyleCnt="0"/>
      <dgm:spPr/>
    </dgm:pt>
    <dgm:pt modelId="{600F9743-DB1C-4F91-8D3B-CE47D144FBDC}" type="pres">
      <dgm:prSet presAssocID="{B2203D33-59CB-4D54-8D26-6AB5711ABAC8}" presName="imgShp" presStyleLbl="fgImgPlace1" presStyleIdx="1" presStyleCnt="5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  <dgm:pt modelId="{B30E1D44-F2BA-405B-AE02-DF0C29F77075}" type="pres">
      <dgm:prSet presAssocID="{B2203D33-59CB-4D54-8D26-6AB5711ABAC8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7C026B6-C805-4582-B69C-440202335C92}" type="pres">
      <dgm:prSet presAssocID="{EB27E5D2-8791-47AE-8FA7-65FDFAAC45B1}" presName="spacing" presStyleCnt="0"/>
      <dgm:spPr/>
    </dgm:pt>
    <dgm:pt modelId="{CBE0285B-4F29-4A6E-9E93-6D566FB69B64}" type="pres">
      <dgm:prSet presAssocID="{06848786-E47B-44BD-98D3-A7357699D2E0}" presName="composite" presStyleCnt="0"/>
      <dgm:spPr/>
    </dgm:pt>
    <dgm:pt modelId="{9446395D-5A19-4CCD-9F8F-2ACF1EBA0275}" type="pres">
      <dgm:prSet presAssocID="{06848786-E47B-44BD-98D3-A7357699D2E0}" presName="imgShp" presStyleLbl="fgImgPlace1" presStyleIdx="2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  <dgm:pt modelId="{891A0978-4DF0-4F05-BACF-1A92F0EFCC56}" type="pres">
      <dgm:prSet presAssocID="{06848786-E47B-44BD-98D3-A7357699D2E0}" presName="txShp" presStyleLbl="node1" presStyleIdx="2" presStyleCnt="5">
        <dgm:presLayoutVars>
          <dgm:bulletEnabled val="1"/>
        </dgm:presLayoutVars>
      </dgm:prSet>
      <dgm:spPr/>
    </dgm:pt>
    <dgm:pt modelId="{F91AAAED-B70E-4378-92C8-679298D87841}" type="pres">
      <dgm:prSet presAssocID="{2624E8B5-FF48-48F0-B58D-C08FBA03971B}" presName="spacing" presStyleCnt="0"/>
      <dgm:spPr/>
    </dgm:pt>
    <dgm:pt modelId="{21AA8428-2265-4207-89AC-7B1CB4AAED2B}" type="pres">
      <dgm:prSet presAssocID="{02531343-87E6-4608-93DA-36DD144A2B1B}" presName="composite" presStyleCnt="0"/>
      <dgm:spPr/>
    </dgm:pt>
    <dgm:pt modelId="{2CD5F4D5-CC76-49CE-9B35-86DF847050BB}" type="pres">
      <dgm:prSet presAssocID="{02531343-87E6-4608-93DA-36DD144A2B1B}" presName="imgShp" presStyleLbl="fgImgPlace1" presStyleIdx="3" presStyleCnt="5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  <dgm:pt modelId="{8B9246A8-6181-4964-A511-0571432BA9C3}" type="pres">
      <dgm:prSet presAssocID="{02531343-87E6-4608-93DA-36DD144A2B1B}" presName="txShp" presStyleLbl="node1" presStyleIdx="3" presStyleCnt="5">
        <dgm:presLayoutVars>
          <dgm:bulletEnabled val="1"/>
        </dgm:presLayoutVars>
      </dgm:prSet>
      <dgm:spPr/>
    </dgm:pt>
    <dgm:pt modelId="{3885C9A9-41D6-4CC0-9D21-876557B922D7}" type="pres">
      <dgm:prSet presAssocID="{F1817533-1DD1-41F6-8CFF-6C382DAB819D}" presName="spacing" presStyleCnt="0"/>
      <dgm:spPr/>
    </dgm:pt>
    <dgm:pt modelId="{3C6E6362-B961-4199-9754-8FBFDF595500}" type="pres">
      <dgm:prSet presAssocID="{06F485FA-87E2-4575-990B-E887F224D147}" presName="composite" presStyleCnt="0"/>
      <dgm:spPr/>
    </dgm:pt>
    <dgm:pt modelId="{D35A6EF7-9B17-4D66-A38E-4B40F4D11E99}" type="pres">
      <dgm:prSet presAssocID="{06F485FA-87E2-4575-990B-E887F224D147}" presName="imgShp" presStyleLbl="fgImgPlace1" presStyleIdx="4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695B01FD-0783-4951-B515-C63364E5B86C}" type="pres">
      <dgm:prSet presAssocID="{06F485FA-87E2-4575-990B-E887F224D147}" presName="txShp" presStyleLbl="node1" presStyleIdx="4" presStyleCnt="5">
        <dgm:presLayoutVars>
          <dgm:bulletEnabled val="1"/>
        </dgm:presLayoutVars>
      </dgm:prSet>
      <dgm:spPr/>
    </dgm:pt>
  </dgm:ptLst>
  <dgm:cxnLst>
    <dgm:cxn modelId="{33FCE908-0DDB-4D69-8F12-8B48E192AB9A}" type="presOf" srcId="{30A77EBF-E31D-4D42-82FD-8872E9BA45B4}" destId="{3966410E-4BE9-4185-8D81-9F3D9D3ABD86}" srcOrd="0" destOrd="0" presId="urn:microsoft.com/office/officeart/2005/8/layout/vList3"/>
    <dgm:cxn modelId="{0A2163AC-2A33-4E37-8AE4-88B4BA6C85A1}" srcId="{B9733FB9-6AA5-4DD0-8E07-908CB015FAB6}" destId="{B2203D33-59CB-4D54-8D26-6AB5711ABAC8}" srcOrd="1" destOrd="0" parTransId="{92CF1DC1-F405-400F-9822-3ACDBEAE691A}" sibTransId="{EB27E5D2-8791-47AE-8FA7-65FDFAAC45B1}"/>
    <dgm:cxn modelId="{C11DCB72-37CF-4BEA-83C4-6591179BC1C7}" type="presOf" srcId="{02531343-87E6-4608-93DA-36DD144A2B1B}" destId="{8B9246A8-6181-4964-A511-0571432BA9C3}" srcOrd="0" destOrd="0" presId="urn:microsoft.com/office/officeart/2005/8/layout/vList3"/>
    <dgm:cxn modelId="{A771B5BE-694D-41D9-B536-011646BCC9D7}" srcId="{B9733FB9-6AA5-4DD0-8E07-908CB015FAB6}" destId="{30A77EBF-E31D-4D42-82FD-8872E9BA45B4}" srcOrd="0" destOrd="0" parTransId="{41D39CDD-7C84-49A0-A5FE-EE06A2CF9709}" sibTransId="{3E2EA4C3-5AA0-4C14-9306-E45A7715BB2D}"/>
    <dgm:cxn modelId="{9BB2931F-360F-4263-8217-7CEE7A0B8FF4}" type="presOf" srcId="{B9733FB9-6AA5-4DD0-8E07-908CB015FAB6}" destId="{ACBC54D5-E61A-4AD3-8D61-2F9720F75DD8}" srcOrd="0" destOrd="0" presId="urn:microsoft.com/office/officeart/2005/8/layout/vList3"/>
    <dgm:cxn modelId="{84AC1E52-20B3-465A-BB06-5F792FC45B43}" type="presOf" srcId="{06848786-E47B-44BD-98D3-A7357699D2E0}" destId="{891A0978-4DF0-4F05-BACF-1A92F0EFCC56}" srcOrd="0" destOrd="0" presId="urn:microsoft.com/office/officeart/2005/8/layout/vList3"/>
    <dgm:cxn modelId="{C0616692-3B5D-41E4-A673-BB1F80B0AD22}" type="presOf" srcId="{B2203D33-59CB-4D54-8D26-6AB5711ABAC8}" destId="{B30E1D44-F2BA-405B-AE02-DF0C29F77075}" srcOrd="0" destOrd="0" presId="urn:microsoft.com/office/officeart/2005/8/layout/vList3"/>
    <dgm:cxn modelId="{BA20BCE0-6E04-41C5-B1EC-756495B6C34F}" srcId="{B9733FB9-6AA5-4DD0-8E07-908CB015FAB6}" destId="{06848786-E47B-44BD-98D3-A7357699D2E0}" srcOrd="2" destOrd="0" parTransId="{37BC30BC-3A35-4283-93AE-846372079C85}" sibTransId="{2624E8B5-FF48-48F0-B58D-C08FBA03971B}"/>
    <dgm:cxn modelId="{EF13AAA2-515D-41DF-8D33-844C6CB786EC}" srcId="{B9733FB9-6AA5-4DD0-8E07-908CB015FAB6}" destId="{06F485FA-87E2-4575-990B-E887F224D147}" srcOrd="4" destOrd="0" parTransId="{3BB848EE-613E-40B1-8E56-7575F1C773AA}" sibTransId="{EFD7BD2E-545D-476F-890A-54940772CB7A}"/>
    <dgm:cxn modelId="{CAEBDADE-A8E8-447A-89D7-A58530944E85}" type="presOf" srcId="{06F485FA-87E2-4575-990B-E887F224D147}" destId="{695B01FD-0783-4951-B515-C63364E5B86C}" srcOrd="0" destOrd="0" presId="urn:microsoft.com/office/officeart/2005/8/layout/vList3"/>
    <dgm:cxn modelId="{734A4A72-DFE6-43CB-9521-D8B86EA377FD}" srcId="{B9733FB9-6AA5-4DD0-8E07-908CB015FAB6}" destId="{02531343-87E6-4608-93DA-36DD144A2B1B}" srcOrd="3" destOrd="0" parTransId="{798DC221-FDC5-4FE0-87CC-29BC1E039375}" sibTransId="{F1817533-1DD1-41F6-8CFF-6C382DAB819D}"/>
    <dgm:cxn modelId="{E2667644-05DE-41A4-AD48-107F2A6DB4E6}" type="presParOf" srcId="{ACBC54D5-E61A-4AD3-8D61-2F9720F75DD8}" destId="{DF6F2928-04A8-4515-AA2E-FC893EE5D73C}" srcOrd="0" destOrd="0" presId="urn:microsoft.com/office/officeart/2005/8/layout/vList3"/>
    <dgm:cxn modelId="{0410C410-D219-43AD-93C3-64539B9CDF0F}" type="presParOf" srcId="{DF6F2928-04A8-4515-AA2E-FC893EE5D73C}" destId="{63D4A3D4-2EBD-42E2-A804-BFE71EACFC73}" srcOrd="0" destOrd="0" presId="urn:microsoft.com/office/officeart/2005/8/layout/vList3"/>
    <dgm:cxn modelId="{55D02EEE-FE4E-42CA-B6CD-C8F16C74825C}" type="presParOf" srcId="{DF6F2928-04A8-4515-AA2E-FC893EE5D73C}" destId="{3966410E-4BE9-4185-8D81-9F3D9D3ABD86}" srcOrd="1" destOrd="0" presId="urn:microsoft.com/office/officeart/2005/8/layout/vList3"/>
    <dgm:cxn modelId="{5251902A-CF28-4251-A884-7029B98599E3}" type="presParOf" srcId="{ACBC54D5-E61A-4AD3-8D61-2F9720F75DD8}" destId="{AF8F0A19-9ED3-4907-8C0C-3D1D061FD025}" srcOrd="1" destOrd="0" presId="urn:microsoft.com/office/officeart/2005/8/layout/vList3"/>
    <dgm:cxn modelId="{FAEDB8FD-80C0-4661-9DD2-C25B4F30A47F}" type="presParOf" srcId="{ACBC54D5-E61A-4AD3-8D61-2F9720F75DD8}" destId="{5870D1AA-9A50-48AE-9869-4D7A4E685856}" srcOrd="2" destOrd="0" presId="urn:microsoft.com/office/officeart/2005/8/layout/vList3"/>
    <dgm:cxn modelId="{A25A4EC1-55DF-4985-B835-5FACFE15F72C}" type="presParOf" srcId="{5870D1AA-9A50-48AE-9869-4D7A4E685856}" destId="{600F9743-DB1C-4F91-8D3B-CE47D144FBDC}" srcOrd="0" destOrd="0" presId="urn:microsoft.com/office/officeart/2005/8/layout/vList3"/>
    <dgm:cxn modelId="{2CC03E97-A636-48DC-A1CD-B04A60FA99C9}" type="presParOf" srcId="{5870D1AA-9A50-48AE-9869-4D7A4E685856}" destId="{B30E1D44-F2BA-405B-AE02-DF0C29F77075}" srcOrd="1" destOrd="0" presId="urn:microsoft.com/office/officeart/2005/8/layout/vList3"/>
    <dgm:cxn modelId="{4E8866F8-604C-4452-8D1D-81F739FA8D24}" type="presParOf" srcId="{ACBC54D5-E61A-4AD3-8D61-2F9720F75DD8}" destId="{47C026B6-C805-4582-B69C-440202335C92}" srcOrd="3" destOrd="0" presId="urn:microsoft.com/office/officeart/2005/8/layout/vList3"/>
    <dgm:cxn modelId="{DBD29613-E524-43DA-A108-A705F302ED45}" type="presParOf" srcId="{ACBC54D5-E61A-4AD3-8D61-2F9720F75DD8}" destId="{CBE0285B-4F29-4A6E-9E93-6D566FB69B64}" srcOrd="4" destOrd="0" presId="urn:microsoft.com/office/officeart/2005/8/layout/vList3"/>
    <dgm:cxn modelId="{180B7BE4-A362-4F7F-81C9-FC639603EB0B}" type="presParOf" srcId="{CBE0285B-4F29-4A6E-9E93-6D566FB69B64}" destId="{9446395D-5A19-4CCD-9F8F-2ACF1EBA0275}" srcOrd="0" destOrd="0" presId="urn:microsoft.com/office/officeart/2005/8/layout/vList3"/>
    <dgm:cxn modelId="{27DA34C1-DC0D-43CF-8006-543938DF9760}" type="presParOf" srcId="{CBE0285B-4F29-4A6E-9E93-6D566FB69B64}" destId="{891A0978-4DF0-4F05-BACF-1A92F0EFCC56}" srcOrd="1" destOrd="0" presId="urn:microsoft.com/office/officeart/2005/8/layout/vList3"/>
    <dgm:cxn modelId="{8214C757-CC04-499C-A86A-0C225E1B11E4}" type="presParOf" srcId="{ACBC54D5-E61A-4AD3-8D61-2F9720F75DD8}" destId="{F91AAAED-B70E-4378-92C8-679298D87841}" srcOrd="5" destOrd="0" presId="urn:microsoft.com/office/officeart/2005/8/layout/vList3"/>
    <dgm:cxn modelId="{6D402A0A-9EB4-4C06-B873-7E4A5CC57928}" type="presParOf" srcId="{ACBC54D5-E61A-4AD3-8D61-2F9720F75DD8}" destId="{21AA8428-2265-4207-89AC-7B1CB4AAED2B}" srcOrd="6" destOrd="0" presId="urn:microsoft.com/office/officeart/2005/8/layout/vList3"/>
    <dgm:cxn modelId="{93C8AC62-FF8A-4A9B-AFB4-4A12217411C2}" type="presParOf" srcId="{21AA8428-2265-4207-89AC-7B1CB4AAED2B}" destId="{2CD5F4D5-CC76-49CE-9B35-86DF847050BB}" srcOrd="0" destOrd="0" presId="urn:microsoft.com/office/officeart/2005/8/layout/vList3"/>
    <dgm:cxn modelId="{95F80106-C36F-471B-B69C-A3CEADDE377E}" type="presParOf" srcId="{21AA8428-2265-4207-89AC-7B1CB4AAED2B}" destId="{8B9246A8-6181-4964-A511-0571432BA9C3}" srcOrd="1" destOrd="0" presId="urn:microsoft.com/office/officeart/2005/8/layout/vList3"/>
    <dgm:cxn modelId="{07CD8A1E-3563-4CF6-B220-3A4D649347E7}" type="presParOf" srcId="{ACBC54D5-E61A-4AD3-8D61-2F9720F75DD8}" destId="{3885C9A9-41D6-4CC0-9D21-876557B922D7}" srcOrd="7" destOrd="0" presId="urn:microsoft.com/office/officeart/2005/8/layout/vList3"/>
    <dgm:cxn modelId="{13D8362B-31D6-494E-A0C9-532C75CE3AC1}" type="presParOf" srcId="{ACBC54D5-E61A-4AD3-8D61-2F9720F75DD8}" destId="{3C6E6362-B961-4199-9754-8FBFDF595500}" srcOrd="8" destOrd="0" presId="urn:microsoft.com/office/officeart/2005/8/layout/vList3"/>
    <dgm:cxn modelId="{87F8BD3D-D67B-4EC8-81E0-685A3D2316F7}" type="presParOf" srcId="{3C6E6362-B961-4199-9754-8FBFDF595500}" destId="{D35A6EF7-9B17-4D66-A38E-4B40F4D11E99}" srcOrd="0" destOrd="0" presId="urn:microsoft.com/office/officeart/2005/8/layout/vList3"/>
    <dgm:cxn modelId="{BF965683-A04E-4FDF-AB02-8F9D9588050C}" type="presParOf" srcId="{3C6E6362-B961-4199-9754-8FBFDF595500}" destId="{695B01FD-0783-4951-B515-C63364E5B86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A4B44C-7DEA-4D8B-8492-9FC8082BA1FE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AD133622-B290-403F-912B-3A092B40DA53}">
      <dgm:prSet phldrT="[Texte]" custT="1"/>
      <dgm:spPr/>
      <dgm:t>
        <a:bodyPr/>
        <a:lstStyle/>
        <a:p>
          <a:pPr algn="ctr"/>
          <a:r>
            <a:rPr lang="fr-FR" sz="1400" b="1" dirty="0" smtClean="0"/>
            <a:t>Dynamique </a:t>
          </a:r>
          <a:r>
            <a:rPr lang="fr-FR" sz="1400" b="1" dirty="0" smtClean="0"/>
            <a:t>interpersonnelle</a:t>
          </a:r>
          <a:endParaRPr lang="fr-FR" sz="1400" b="1" dirty="0"/>
        </a:p>
      </dgm:t>
    </dgm:pt>
    <dgm:pt modelId="{BA3370E6-CC35-461B-92B1-B2CBE947C4BD}" type="parTrans" cxnId="{8CDF591D-8980-424B-BBA9-4260136185E7}">
      <dgm:prSet/>
      <dgm:spPr/>
      <dgm:t>
        <a:bodyPr/>
        <a:lstStyle/>
        <a:p>
          <a:pPr algn="ctr"/>
          <a:endParaRPr lang="fr-FR" sz="3600"/>
        </a:p>
      </dgm:t>
    </dgm:pt>
    <dgm:pt modelId="{E6E8BD7E-D197-4C89-B287-6382F90A75A0}" type="sibTrans" cxnId="{8CDF591D-8980-424B-BBA9-4260136185E7}">
      <dgm:prSet/>
      <dgm:spPr/>
      <dgm:t>
        <a:bodyPr/>
        <a:lstStyle/>
        <a:p>
          <a:pPr algn="ctr"/>
          <a:endParaRPr lang="fr-FR" sz="3600"/>
        </a:p>
      </dgm:t>
    </dgm:pt>
    <dgm:pt modelId="{0C436003-99D5-46E3-A2D6-1C2BA6D104AA}">
      <dgm:prSet phldrT="[Texte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pPr algn="ctr"/>
          <a:r>
            <a:rPr lang="fr-FR" sz="1600" b="1" dirty="0" smtClean="0"/>
            <a:t>Travail d’</a:t>
          </a:r>
          <a:r>
            <a:rPr lang="fr-FR" sz="1600" b="1" dirty="0" smtClean="0"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fr-FR" sz="1600" b="1" dirty="0" smtClean="0"/>
            <a:t>quipe</a:t>
          </a:r>
        </a:p>
        <a:p>
          <a:pPr algn="ctr"/>
          <a:r>
            <a:rPr lang="fr-FR" sz="1200" b="0" i="1" dirty="0" smtClean="0"/>
            <a:t>McEwan &amp; Beauchamp, 2020</a:t>
          </a:r>
          <a:endParaRPr lang="fr-FR" sz="1200" b="0" i="1" dirty="0"/>
        </a:p>
      </dgm:t>
    </dgm:pt>
    <dgm:pt modelId="{A1552E37-0899-48B9-9844-225851A9F568}" type="parTrans" cxnId="{4854C945-2351-4C8E-8F96-97FDF524DB86}">
      <dgm:prSet/>
      <dgm:spPr/>
      <dgm:t>
        <a:bodyPr/>
        <a:lstStyle/>
        <a:p>
          <a:pPr algn="ctr"/>
          <a:endParaRPr lang="fr-FR" sz="3600"/>
        </a:p>
      </dgm:t>
    </dgm:pt>
    <dgm:pt modelId="{A93DFA7E-4242-44D6-AD39-E976C63F6E4D}" type="sibTrans" cxnId="{4854C945-2351-4C8E-8F96-97FDF524DB86}">
      <dgm:prSet/>
      <dgm:spPr/>
      <dgm:t>
        <a:bodyPr/>
        <a:lstStyle/>
        <a:p>
          <a:pPr algn="ctr"/>
          <a:endParaRPr lang="fr-FR" sz="3600"/>
        </a:p>
      </dgm:t>
    </dgm:pt>
    <dgm:pt modelId="{1431985C-F1B3-4741-AD14-CC8F12E5D282}">
      <dgm:prSet phldrT="[Texte]" custT="1"/>
      <dgm:spPr/>
      <dgm:t>
        <a:bodyPr/>
        <a:lstStyle/>
        <a:p>
          <a:pPr algn="ctr"/>
          <a:r>
            <a:rPr lang="fr-FR" sz="1400" b="0" dirty="0" smtClean="0"/>
            <a:t>Soutien psychologique</a:t>
          </a:r>
          <a:endParaRPr lang="fr-FR" sz="1400" b="0" dirty="0"/>
        </a:p>
      </dgm:t>
    </dgm:pt>
    <dgm:pt modelId="{7754FF4C-FE7F-4F98-9B07-D70BFA7D9197}" type="parTrans" cxnId="{520B697E-D7B3-4345-AFBF-72B6B3B0B3F7}">
      <dgm:prSet/>
      <dgm:spPr/>
      <dgm:t>
        <a:bodyPr/>
        <a:lstStyle/>
        <a:p>
          <a:endParaRPr lang="fr-FR"/>
        </a:p>
      </dgm:t>
    </dgm:pt>
    <dgm:pt modelId="{6E174FAE-BC02-4247-A929-76AFF4E9B353}" type="sibTrans" cxnId="{520B697E-D7B3-4345-AFBF-72B6B3B0B3F7}">
      <dgm:prSet/>
      <dgm:spPr/>
      <dgm:t>
        <a:bodyPr/>
        <a:lstStyle/>
        <a:p>
          <a:endParaRPr lang="fr-FR"/>
        </a:p>
      </dgm:t>
    </dgm:pt>
    <dgm:pt modelId="{B3F81B0E-8240-4100-85D3-B59860AF7D0D}">
      <dgm:prSet phldrT="[Texte]" custT="1"/>
      <dgm:spPr/>
      <dgm:t>
        <a:bodyPr/>
        <a:lstStyle/>
        <a:p>
          <a:pPr algn="ctr"/>
          <a:r>
            <a:rPr lang="fr-FR" sz="1400" b="0" dirty="0" smtClean="0"/>
            <a:t>Gestion des conflits</a:t>
          </a:r>
          <a:endParaRPr lang="fr-FR" sz="1400" b="0" dirty="0"/>
        </a:p>
      </dgm:t>
    </dgm:pt>
    <dgm:pt modelId="{D9860B9B-8CB1-4CDC-8D27-7108E3683705}" type="parTrans" cxnId="{C2C9FD55-9BFB-4FF6-BE8A-57C9464707A3}">
      <dgm:prSet/>
      <dgm:spPr/>
      <dgm:t>
        <a:bodyPr/>
        <a:lstStyle/>
        <a:p>
          <a:endParaRPr lang="fr-FR"/>
        </a:p>
      </dgm:t>
    </dgm:pt>
    <dgm:pt modelId="{D6C7F988-12C1-4C22-BF75-C4A2CDF8D005}" type="sibTrans" cxnId="{C2C9FD55-9BFB-4FF6-BE8A-57C9464707A3}">
      <dgm:prSet/>
      <dgm:spPr/>
      <dgm:t>
        <a:bodyPr/>
        <a:lstStyle/>
        <a:p>
          <a:endParaRPr lang="fr-FR"/>
        </a:p>
      </dgm:t>
    </dgm:pt>
    <dgm:pt modelId="{9D48AB5C-F843-472F-A318-5238CBC5A085}">
      <dgm:prSet phldrT="[Texte]" custT="1"/>
      <dgm:spPr/>
      <dgm:t>
        <a:bodyPr/>
        <a:lstStyle/>
        <a:p>
          <a:pPr algn="ctr"/>
          <a:r>
            <a:rPr lang="fr-FR" sz="1400" b="1" dirty="0" smtClean="0"/>
            <a:t>Comportements de performance</a:t>
          </a:r>
          <a:endParaRPr lang="fr-FR" sz="1400" b="0" i="1" dirty="0"/>
        </a:p>
      </dgm:t>
    </dgm:pt>
    <dgm:pt modelId="{1D788EBF-A164-4FA8-A0A5-461A4B2F2A7A}" type="parTrans" cxnId="{80DDE410-4BDD-46E4-9BB7-54201834A8DD}">
      <dgm:prSet/>
      <dgm:spPr/>
      <dgm:t>
        <a:bodyPr/>
        <a:lstStyle/>
        <a:p>
          <a:endParaRPr lang="fr-FR"/>
        </a:p>
      </dgm:t>
    </dgm:pt>
    <dgm:pt modelId="{77657F1F-46F1-4E46-8BEA-048DDB2D32AC}" type="sibTrans" cxnId="{80DDE410-4BDD-46E4-9BB7-54201834A8DD}">
      <dgm:prSet/>
      <dgm:spPr/>
      <dgm:t>
        <a:bodyPr/>
        <a:lstStyle/>
        <a:p>
          <a:endParaRPr lang="fr-FR"/>
        </a:p>
      </dgm:t>
    </dgm:pt>
    <dgm:pt modelId="{17985FA8-E06B-4F51-914D-D47922C1D439}">
      <dgm:prSet phldrT="[Texte]" custT="1"/>
      <dgm:spPr/>
      <dgm:t>
        <a:bodyPr/>
        <a:lstStyle/>
        <a:p>
          <a:pPr algn="ctr"/>
          <a:r>
            <a:rPr lang="fr-FR" sz="1400" b="0" dirty="0" smtClean="0"/>
            <a:t>Préparation </a:t>
          </a:r>
          <a:r>
            <a:rPr lang="fr-FR" sz="1400" b="0" dirty="0" smtClean="0">
              <a:sym typeface="Wingdings" panose="05000000000000000000" pitchFamily="2" charset="2"/>
            </a:rPr>
            <a:t> </a:t>
          </a:r>
          <a:r>
            <a:rPr lang="fr-FR" sz="1400" b="0" dirty="0" smtClean="0"/>
            <a:t>Exécution </a:t>
          </a:r>
          <a:r>
            <a:rPr lang="fr-FR" sz="1400" b="0" dirty="0" smtClean="0">
              <a:sym typeface="Wingdings" panose="05000000000000000000" pitchFamily="2" charset="2"/>
            </a:rPr>
            <a:t> E</a:t>
          </a:r>
          <a:r>
            <a:rPr lang="fr-FR" sz="1400" b="0" dirty="0" smtClean="0"/>
            <a:t>valuation </a:t>
          </a:r>
          <a:r>
            <a:rPr lang="fr-FR" sz="1400" b="0" dirty="0" smtClean="0">
              <a:sym typeface="Wingdings" panose="05000000000000000000" pitchFamily="2" charset="2"/>
            </a:rPr>
            <a:t> </a:t>
          </a:r>
          <a:r>
            <a:rPr lang="fr-FR" sz="1400" b="0" dirty="0" smtClean="0"/>
            <a:t>Ajustement</a:t>
          </a:r>
          <a:endParaRPr lang="fr-FR" sz="1400" b="0" dirty="0"/>
        </a:p>
      </dgm:t>
    </dgm:pt>
    <dgm:pt modelId="{BF8C9AB9-4D7E-4D27-9FB3-435B15CB090B}" type="parTrans" cxnId="{FF4C554B-A6C4-4BEC-B9DA-091B2EEDB259}">
      <dgm:prSet/>
      <dgm:spPr/>
      <dgm:t>
        <a:bodyPr/>
        <a:lstStyle/>
        <a:p>
          <a:endParaRPr lang="fr-FR"/>
        </a:p>
      </dgm:t>
    </dgm:pt>
    <dgm:pt modelId="{DE529FA2-8371-4C24-8227-FF4D9E461D44}" type="sibTrans" cxnId="{FF4C554B-A6C4-4BEC-B9DA-091B2EEDB259}">
      <dgm:prSet/>
      <dgm:spPr/>
      <dgm:t>
        <a:bodyPr/>
        <a:lstStyle/>
        <a:p>
          <a:endParaRPr lang="fr-FR"/>
        </a:p>
      </dgm:t>
    </dgm:pt>
    <dgm:pt modelId="{F92D2A58-A742-4A98-AC4F-728F8FD6C829}" type="pres">
      <dgm:prSet presAssocID="{BBA4B44C-7DEA-4D8B-8492-9FC8082BA1F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5E60BCF-180C-4AB3-838D-E91B5AA2B3D4}" type="pres">
      <dgm:prSet presAssocID="{0C436003-99D5-46E3-A2D6-1C2BA6D104AA}" presName="compNode" presStyleCnt="0"/>
      <dgm:spPr/>
    </dgm:pt>
    <dgm:pt modelId="{D235B2C6-9BC9-4859-8295-57914CA50A72}" type="pres">
      <dgm:prSet presAssocID="{0C436003-99D5-46E3-A2D6-1C2BA6D104AA}" presName="aNode" presStyleLbl="bgShp" presStyleIdx="0" presStyleCnt="1" custLinFactNeighborY="-308"/>
      <dgm:spPr/>
      <dgm:t>
        <a:bodyPr/>
        <a:lstStyle/>
        <a:p>
          <a:endParaRPr lang="fr-FR"/>
        </a:p>
      </dgm:t>
    </dgm:pt>
    <dgm:pt modelId="{F3991FB8-0332-45CA-99AA-8FD69A17D645}" type="pres">
      <dgm:prSet presAssocID="{0C436003-99D5-46E3-A2D6-1C2BA6D104AA}" presName="textNode" presStyleLbl="bgShp" presStyleIdx="0" presStyleCnt="1"/>
      <dgm:spPr/>
      <dgm:t>
        <a:bodyPr/>
        <a:lstStyle/>
        <a:p>
          <a:endParaRPr lang="fr-FR"/>
        </a:p>
      </dgm:t>
    </dgm:pt>
    <dgm:pt modelId="{78A3217F-908C-4D60-B986-68B614949868}" type="pres">
      <dgm:prSet presAssocID="{0C436003-99D5-46E3-A2D6-1C2BA6D104AA}" presName="compChildNode" presStyleCnt="0"/>
      <dgm:spPr/>
    </dgm:pt>
    <dgm:pt modelId="{C66EB336-CA5F-4116-A42B-FC0A0A021ACE}" type="pres">
      <dgm:prSet presAssocID="{0C436003-99D5-46E3-A2D6-1C2BA6D104AA}" presName="theInnerList" presStyleCnt="0"/>
      <dgm:spPr/>
    </dgm:pt>
    <dgm:pt modelId="{57DFD00B-3CE5-4748-A831-D75A41675829}" type="pres">
      <dgm:prSet presAssocID="{9D48AB5C-F843-472F-A318-5238CBC5A085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1367F2B-D2B6-4908-AABC-6F408FC108C9}" type="pres">
      <dgm:prSet presAssocID="{9D48AB5C-F843-472F-A318-5238CBC5A085}" presName="aSpace2" presStyleCnt="0"/>
      <dgm:spPr/>
    </dgm:pt>
    <dgm:pt modelId="{2F017C4E-0F34-42CC-80DD-9881CA8E9F79}" type="pres">
      <dgm:prSet presAssocID="{AD133622-B290-403F-912B-3A092B40DA53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E0BB21D-4CA1-484A-B08E-91A53D61C3B8}" type="presOf" srcId="{0C436003-99D5-46E3-A2D6-1C2BA6D104AA}" destId="{F3991FB8-0332-45CA-99AA-8FD69A17D645}" srcOrd="1" destOrd="0" presId="urn:microsoft.com/office/officeart/2005/8/layout/lProcess2"/>
    <dgm:cxn modelId="{2F235D33-5622-4F2D-9199-DF33A399C79E}" type="presOf" srcId="{9D48AB5C-F843-472F-A318-5238CBC5A085}" destId="{57DFD00B-3CE5-4748-A831-D75A41675829}" srcOrd="0" destOrd="0" presId="urn:microsoft.com/office/officeart/2005/8/layout/lProcess2"/>
    <dgm:cxn modelId="{C2C9FD55-9BFB-4FF6-BE8A-57C9464707A3}" srcId="{AD133622-B290-403F-912B-3A092B40DA53}" destId="{B3F81B0E-8240-4100-85D3-B59860AF7D0D}" srcOrd="1" destOrd="0" parTransId="{D9860B9B-8CB1-4CDC-8D27-7108E3683705}" sibTransId="{D6C7F988-12C1-4C22-BF75-C4A2CDF8D005}"/>
    <dgm:cxn modelId="{BDFDE1D8-1229-4637-B065-64EF846124AB}" type="presOf" srcId="{BBA4B44C-7DEA-4D8B-8492-9FC8082BA1FE}" destId="{F92D2A58-A742-4A98-AC4F-728F8FD6C829}" srcOrd="0" destOrd="0" presId="urn:microsoft.com/office/officeart/2005/8/layout/lProcess2"/>
    <dgm:cxn modelId="{80DDE410-4BDD-46E4-9BB7-54201834A8DD}" srcId="{0C436003-99D5-46E3-A2D6-1C2BA6D104AA}" destId="{9D48AB5C-F843-472F-A318-5238CBC5A085}" srcOrd="0" destOrd="0" parTransId="{1D788EBF-A164-4FA8-A0A5-461A4B2F2A7A}" sibTransId="{77657F1F-46F1-4E46-8BEA-048DDB2D32AC}"/>
    <dgm:cxn modelId="{B5A76ACB-6D52-4816-B70F-C2B468BEFAE4}" type="presOf" srcId="{1431985C-F1B3-4741-AD14-CC8F12E5D282}" destId="{2F017C4E-0F34-42CC-80DD-9881CA8E9F79}" srcOrd="0" destOrd="1" presId="urn:microsoft.com/office/officeart/2005/8/layout/lProcess2"/>
    <dgm:cxn modelId="{4854C945-2351-4C8E-8F96-97FDF524DB86}" srcId="{BBA4B44C-7DEA-4D8B-8492-9FC8082BA1FE}" destId="{0C436003-99D5-46E3-A2D6-1C2BA6D104AA}" srcOrd="0" destOrd="0" parTransId="{A1552E37-0899-48B9-9844-225851A9F568}" sibTransId="{A93DFA7E-4242-44D6-AD39-E976C63F6E4D}"/>
    <dgm:cxn modelId="{FF4C554B-A6C4-4BEC-B9DA-091B2EEDB259}" srcId="{9D48AB5C-F843-472F-A318-5238CBC5A085}" destId="{17985FA8-E06B-4F51-914D-D47922C1D439}" srcOrd="0" destOrd="0" parTransId="{BF8C9AB9-4D7E-4D27-9FB3-435B15CB090B}" sibTransId="{DE529FA2-8371-4C24-8227-FF4D9E461D44}"/>
    <dgm:cxn modelId="{220BF661-6EFB-48C6-BE7B-0D5F3EF6698F}" type="presOf" srcId="{17985FA8-E06B-4F51-914D-D47922C1D439}" destId="{57DFD00B-3CE5-4748-A831-D75A41675829}" srcOrd="0" destOrd="1" presId="urn:microsoft.com/office/officeart/2005/8/layout/lProcess2"/>
    <dgm:cxn modelId="{8CDF591D-8980-424B-BBA9-4260136185E7}" srcId="{0C436003-99D5-46E3-A2D6-1C2BA6D104AA}" destId="{AD133622-B290-403F-912B-3A092B40DA53}" srcOrd="1" destOrd="0" parTransId="{BA3370E6-CC35-461B-92B1-B2CBE947C4BD}" sibTransId="{E6E8BD7E-D197-4C89-B287-6382F90A75A0}"/>
    <dgm:cxn modelId="{90904B8C-EB64-4762-8A55-50DFE53D99B9}" type="presOf" srcId="{B3F81B0E-8240-4100-85D3-B59860AF7D0D}" destId="{2F017C4E-0F34-42CC-80DD-9881CA8E9F79}" srcOrd="0" destOrd="2" presId="urn:microsoft.com/office/officeart/2005/8/layout/lProcess2"/>
    <dgm:cxn modelId="{520B697E-D7B3-4345-AFBF-72B6B3B0B3F7}" srcId="{AD133622-B290-403F-912B-3A092B40DA53}" destId="{1431985C-F1B3-4741-AD14-CC8F12E5D282}" srcOrd="0" destOrd="0" parTransId="{7754FF4C-FE7F-4F98-9B07-D70BFA7D9197}" sibTransId="{6E174FAE-BC02-4247-A929-76AFF4E9B353}"/>
    <dgm:cxn modelId="{3176B81A-8A2F-44EF-8817-1DFF4C8A3236}" type="presOf" srcId="{AD133622-B290-403F-912B-3A092B40DA53}" destId="{2F017C4E-0F34-42CC-80DD-9881CA8E9F79}" srcOrd="0" destOrd="0" presId="urn:microsoft.com/office/officeart/2005/8/layout/lProcess2"/>
    <dgm:cxn modelId="{7FCD0501-AC6C-401E-AF28-FFB2D608E7AB}" type="presOf" srcId="{0C436003-99D5-46E3-A2D6-1C2BA6D104AA}" destId="{D235B2C6-9BC9-4859-8295-57914CA50A72}" srcOrd="0" destOrd="0" presId="urn:microsoft.com/office/officeart/2005/8/layout/lProcess2"/>
    <dgm:cxn modelId="{AB404ABC-D06E-45D2-BB72-7DEC4BAED33D}" type="presParOf" srcId="{F92D2A58-A742-4A98-AC4F-728F8FD6C829}" destId="{D5E60BCF-180C-4AB3-838D-E91B5AA2B3D4}" srcOrd="0" destOrd="0" presId="urn:microsoft.com/office/officeart/2005/8/layout/lProcess2"/>
    <dgm:cxn modelId="{2DCB1186-3126-44DF-BA5A-04C9FB621579}" type="presParOf" srcId="{D5E60BCF-180C-4AB3-838D-E91B5AA2B3D4}" destId="{D235B2C6-9BC9-4859-8295-57914CA50A72}" srcOrd="0" destOrd="0" presId="urn:microsoft.com/office/officeart/2005/8/layout/lProcess2"/>
    <dgm:cxn modelId="{2F4E1315-FA32-4E5B-85BB-3EA756D4E8F9}" type="presParOf" srcId="{D5E60BCF-180C-4AB3-838D-E91B5AA2B3D4}" destId="{F3991FB8-0332-45CA-99AA-8FD69A17D645}" srcOrd="1" destOrd="0" presId="urn:microsoft.com/office/officeart/2005/8/layout/lProcess2"/>
    <dgm:cxn modelId="{48EB9B9D-5FCC-437F-865B-20A32FED3133}" type="presParOf" srcId="{D5E60BCF-180C-4AB3-838D-E91B5AA2B3D4}" destId="{78A3217F-908C-4D60-B986-68B614949868}" srcOrd="2" destOrd="0" presId="urn:microsoft.com/office/officeart/2005/8/layout/lProcess2"/>
    <dgm:cxn modelId="{74A09B90-19B3-4DF7-BF46-C26B734BF034}" type="presParOf" srcId="{78A3217F-908C-4D60-B986-68B614949868}" destId="{C66EB336-CA5F-4116-A42B-FC0A0A021ACE}" srcOrd="0" destOrd="0" presId="urn:microsoft.com/office/officeart/2005/8/layout/lProcess2"/>
    <dgm:cxn modelId="{105D2202-834C-4C7E-A3DF-4D135176E222}" type="presParOf" srcId="{C66EB336-CA5F-4116-A42B-FC0A0A021ACE}" destId="{57DFD00B-3CE5-4748-A831-D75A41675829}" srcOrd="0" destOrd="0" presId="urn:microsoft.com/office/officeart/2005/8/layout/lProcess2"/>
    <dgm:cxn modelId="{726B42C0-1AC2-413F-9FAB-E73AC68C5501}" type="presParOf" srcId="{C66EB336-CA5F-4116-A42B-FC0A0A021ACE}" destId="{D1367F2B-D2B6-4908-AABC-6F408FC108C9}" srcOrd="1" destOrd="0" presId="urn:microsoft.com/office/officeart/2005/8/layout/lProcess2"/>
    <dgm:cxn modelId="{DCF47780-91CD-4260-AAB2-FB8A053E9C85}" type="presParOf" srcId="{C66EB336-CA5F-4116-A42B-FC0A0A021ACE}" destId="{2F017C4E-0F34-42CC-80DD-9881CA8E9F79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C6A336-5C20-40FB-AAE5-16D308DA61FE}" type="doc">
      <dgm:prSet loTypeId="urn:microsoft.com/office/officeart/2005/8/layout/chevron1" loCatId="process" qsTypeId="urn:microsoft.com/office/officeart/2005/8/quickstyle/simple1" qsCatId="simple" csTypeId="urn:microsoft.com/office/officeart/2005/8/colors/accent2_1" csCatId="accent2" phldr="1"/>
      <dgm:spPr/>
    </dgm:pt>
    <dgm:pt modelId="{13320DC2-5B72-427F-A260-F459CD1B11AD}">
      <dgm:prSet phldrT="[Texte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fr-FR" sz="1400" b="1" dirty="0" smtClean="0"/>
            <a:t>Des cadres théoriques </a:t>
          </a:r>
          <a:r>
            <a:rPr lang="fr-FR" sz="1400" b="1" dirty="0" smtClean="0"/>
            <a:t>et </a:t>
          </a:r>
          <a:r>
            <a:rPr lang="fr-FR" sz="1400" b="1" dirty="0" smtClean="0"/>
            <a:t>conceptuels </a:t>
          </a:r>
          <a:r>
            <a:rPr lang="fr-FR" sz="1400" b="1" dirty="0" smtClean="0"/>
            <a:t>à </a:t>
          </a:r>
          <a:r>
            <a:rPr lang="fr-FR" sz="1400" b="1" dirty="0" smtClean="0"/>
            <a:t>faire dialoguer</a:t>
          </a:r>
          <a:endParaRPr lang="fr-FR" sz="1400" b="1" dirty="0"/>
        </a:p>
      </dgm:t>
    </dgm:pt>
    <dgm:pt modelId="{09FF770A-4DE7-4CCF-BD03-F50127E3D25C}" type="parTrans" cxnId="{449E1C0E-1008-4B2D-BC59-9B07DBCE6A8E}">
      <dgm:prSet/>
      <dgm:spPr/>
      <dgm:t>
        <a:bodyPr/>
        <a:lstStyle/>
        <a:p>
          <a:endParaRPr lang="fr-FR" sz="1600" b="1"/>
        </a:p>
      </dgm:t>
    </dgm:pt>
    <dgm:pt modelId="{73F382C6-C215-486C-AB93-410A1C4563D6}" type="sibTrans" cxnId="{449E1C0E-1008-4B2D-BC59-9B07DBCE6A8E}">
      <dgm:prSet/>
      <dgm:spPr/>
      <dgm:t>
        <a:bodyPr/>
        <a:lstStyle/>
        <a:p>
          <a:endParaRPr lang="fr-FR" sz="1600" b="1"/>
        </a:p>
      </dgm:t>
    </dgm:pt>
    <dgm:pt modelId="{468F4048-98F4-4CB6-A8A6-A5E493002E41}">
      <dgm:prSet phldrT="[Texte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fr-FR" sz="1400" b="1" dirty="0" smtClean="0"/>
            <a:t>Des techniques de </a:t>
          </a:r>
          <a:r>
            <a:rPr lang="fr-FR" sz="1400" b="1" dirty="0" smtClean="0"/>
            <a:t>formation à croiser</a:t>
          </a:r>
          <a:endParaRPr lang="fr-FR" sz="1400" b="1" dirty="0"/>
        </a:p>
      </dgm:t>
    </dgm:pt>
    <dgm:pt modelId="{73B41A8B-5E22-4629-B9C2-0D0BCBB110B5}" type="parTrans" cxnId="{F46A9D66-A65D-45B0-9A01-7410C0E11ED2}">
      <dgm:prSet/>
      <dgm:spPr/>
      <dgm:t>
        <a:bodyPr/>
        <a:lstStyle/>
        <a:p>
          <a:endParaRPr lang="fr-FR" sz="1600" b="1"/>
        </a:p>
      </dgm:t>
    </dgm:pt>
    <dgm:pt modelId="{65D74D54-1F30-414F-8470-2F69644080E9}" type="sibTrans" cxnId="{F46A9D66-A65D-45B0-9A01-7410C0E11ED2}">
      <dgm:prSet/>
      <dgm:spPr/>
      <dgm:t>
        <a:bodyPr/>
        <a:lstStyle/>
        <a:p>
          <a:endParaRPr lang="fr-FR" sz="1600" b="1"/>
        </a:p>
      </dgm:t>
    </dgm:pt>
    <dgm:pt modelId="{3B9831C2-A557-42C0-AC9F-E45F478FBF07}">
      <dgm:prSet phldrT="[Texte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fr-FR" sz="1400" b="1" dirty="0" smtClean="0"/>
            <a:t>Vers la </a:t>
          </a:r>
          <a:r>
            <a:rPr lang="fr-FR" sz="1400" b="1" dirty="0" err="1" smtClean="0"/>
            <a:t>co</a:t>
          </a:r>
          <a:r>
            <a:rPr lang="fr-FR" sz="1400" b="1" dirty="0" smtClean="0"/>
            <a:t>-conception et l’évaluation d’un programme de formation</a:t>
          </a:r>
          <a:endParaRPr lang="fr-FR" sz="1400" b="1" dirty="0"/>
        </a:p>
      </dgm:t>
    </dgm:pt>
    <dgm:pt modelId="{D85DF123-ACBF-4CA0-8F29-7A94AEF7A885}" type="parTrans" cxnId="{B6037277-A710-4D75-BEE2-BF01F7E62BFC}">
      <dgm:prSet/>
      <dgm:spPr/>
      <dgm:t>
        <a:bodyPr/>
        <a:lstStyle/>
        <a:p>
          <a:endParaRPr lang="fr-FR" sz="1600" b="1"/>
        </a:p>
      </dgm:t>
    </dgm:pt>
    <dgm:pt modelId="{6EDC2A9C-E7A2-4CCE-BCF2-B3569D3C1D55}" type="sibTrans" cxnId="{B6037277-A710-4D75-BEE2-BF01F7E62BFC}">
      <dgm:prSet/>
      <dgm:spPr/>
      <dgm:t>
        <a:bodyPr/>
        <a:lstStyle/>
        <a:p>
          <a:endParaRPr lang="fr-FR" sz="1600" b="1"/>
        </a:p>
      </dgm:t>
    </dgm:pt>
    <dgm:pt modelId="{E638BC04-B596-455D-BD45-41C2C529CAAC}" type="pres">
      <dgm:prSet presAssocID="{F9C6A336-5C20-40FB-AAE5-16D308DA61FE}" presName="Name0" presStyleCnt="0">
        <dgm:presLayoutVars>
          <dgm:dir/>
          <dgm:animLvl val="lvl"/>
          <dgm:resizeHandles val="exact"/>
        </dgm:presLayoutVars>
      </dgm:prSet>
      <dgm:spPr/>
    </dgm:pt>
    <dgm:pt modelId="{4D2C37F9-E140-4096-B8DD-F5E1652E656A}" type="pres">
      <dgm:prSet presAssocID="{13320DC2-5B72-427F-A260-F459CD1B11AD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1D537C-5A62-401F-BACB-3A7151512333}" type="pres">
      <dgm:prSet presAssocID="{73F382C6-C215-486C-AB93-410A1C4563D6}" presName="parTxOnlySpace" presStyleCnt="0"/>
      <dgm:spPr/>
    </dgm:pt>
    <dgm:pt modelId="{21BA8076-C6F4-4738-A0A0-3301C545A133}" type="pres">
      <dgm:prSet presAssocID="{468F4048-98F4-4CB6-A8A6-A5E493002E41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C4B416-8A94-415A-AE17-F8730A5ED437}" type="pres">
      <dgm:prSet presAssocID="{65D74D54-1F30-414F-8470-2F69644080E9}" presName="parTxOnlySpace" presStyleCnt="0"/>
      <dgm:spPr/>
    </dgm:pt>
    <dgm:pt modelId="{9E7DFD87-1870-48DE-ACBF-249FF8FD2568}" type="pres">
      <dgm:prSet presAssocID="{3B9831C2-A557-42C0-AC9F-E45F478FBF07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49E1C0E-1008-4B2D-BC59-9B07DBCE6A8E}" srcId="{F9C6A336-5C20-40FB-AAE5-16D308DA61FE}" destId="{13320DC2-5B72-427F-A260-F459CD1B11AD}" srcOrd="0" destOrd="0" parTransId="{09FF770A-4DE7-4CCF-BD03-F50127E3D25C}" sibTransId="{73F382C6-C215-486C-AB93-410A1C4563D6}"/>
    <dgm:cxn modelId="{79D936E8-87C1-473D-963A-6726C60822DD}" type="presOf" srcId="{13320DC2-5B72-427F-A260-F459CD1B11AD}" destId="{4D2C37F9-E140-4096-B8DD-F5E1652E656A}" srcOrd="0" destOrd="0" presId="urn:microsoft.com/office/officeart/2005/8/layout/chevron1"/>
    <dgm:cxn modelId="{FCBCDB2B-70D3-474E-8112-E782C8A67198}" type="presOf" srcId="{468F4048-98F4-4CB6-A8A6-A5E493002E41}" destId="{21BA8076-C6F4-4738-A0A0-3301C545A133}" srcOrd="0" destOrd="0" presId="urn:microsoft.com/office/officeart/2005/8/layout/chevron1"/>
    <dgm:cxn modelId="{F46A9D66-A65D-45B0-9A01-7410C0E11ED2}" srcId="{F9C6A336-5C20-40FB-AAE5-16D308DA61FE}" destId="{468F4048-98F4-4CB6-A8A6-A5E493002E41}" srcOrd="1" destOrd="0" parTransId="{73B41A8B-5E22-4629-B9C2-0D0BCBB110B5}" sibTransId="{65D74D54-1F30-414F-8470-2F69644080E9}"/>
    <dgm:cxn modelId="{DFEE631C-F4CE-46F9-AA1D-D23AFD8C9862}" type="presOf" srcId="{F9C6A336-5C20-40FB-AAE5-16D308DA61FE}" destId="{E638BC04-B596-455D-BD45-41C2C529CAAC}" srcOrd="0" destOrd="0" presId="urn:microsoft.com/office/officeart/2005/8/layout/chevron1"/>
    <dgm:cxn modelId="{B6037277-A710-4D75-BEE2-BF01F7E62BFC}" srcId="{F9C6A336-5C20-40FB-AAE5-16D308DA61FE}" destId="{3B9831C2-A557-42C0-AC9F-E45F478FBF07}" srcOrd="2" destOrd="0" parTransId="{D85DF123-ACBF-4CA0-8F29-7A94AEF7A885}" sibTransId="{6EDC2A9C-E7A2-4CCE-BCF2-B3569D3C1D55}"/>
    <dgm:cxn modelId="{7FC12AE3-01E4-45AE-B3B9-3F9A52DA5862}" type="presOf" srcId="{3B9831C2-A557-42C0-AC9F-E45F478FBF07}" destId="{9E7DFD87-1870-48DE-ACBF-249FF8FD2568}" srcOrd="0" destOrd="0" presId="urn:microsoft.com/office/officeart/2005/8/layout/chevron1"/>
    <dgm:cxn modelId="{E1FA2689-D5C5-4AC5-92D2-23ACDD35FBFE}" type="presParOf" srcId="{E638BC04-B596-455D-BD45-41C2C529CAAC}" destId="{4D2C37F9-E140-4096-B8DD-F5E1652E656A}" srcOrd="0" destOrd="0" presId="urn:microsoft.com/office/officeart/2005/8/layout/chevron1"/>
    <dgm:cxn modelId="{099047D7-1598-494F-BFB6-0A66453220B0}" type="presParOf" srcId="{E638BC04-B596-455D-BD45-41C2C529CAAC}" destId="{F01D537C-5A62-401F-BACB-3A7151512333}" srcOrd="1" destOrd="0" presId="urn:microsoft.com/office/officeart/2005/8/layout/chevron1"/>
    <dgm:cxn modelId="{FED20033-85BC-4E91-B2BF-098A028333B9}" type="presParOf" srcId="{E638BC04-B596-455D-BD45-41C2C529CAAC}" destId="{21BA8076-C6F4-4738-A0A0-3301C545A133}" srcOrd="2" destOrd="0" presId="urn:microsoft.com/office/officeart/2005/8/layout/chevron1"/>
    <dgm:cxn modelId="{B75F5D15-E91B-4526-9ADC-29C3BB6894FC}" type="presParOf" srcId="{E638BC04-B596-455D-BD45-41C2C529CAAC}" destId="{FBC4B416-8A94-415A-AE17-F8730A5ED437}" srcOrd="3" destOrd="0" presId="urn:microsoft.com/office/officeart/2005/8/layout/chevron1"/>
    <dgm:cxn modelId="{F5E3AC88-9B23-4433-AD7A-3D593BA49F6F}" type="presParOf" srcId="{E638BC04-B596-455D-BD45-41C2C529CAAC}" destId="{9E7DFD87-1870-48DE-ACBF-249FF8FD256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11E7BEB-A9BD-4924-80F3-1ACED93D742C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E8CD8FDF-B5EB-40FA-A15A-A2D3C2E820C6}">
      <dgm:prSet phldrT="[Texte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fr-FR" sz="1400" b="1" dirty="0" smtClean="0">
              <a:solidFill>
                <a:schemeClr val="tx1"/>
              </a:solidFill>
            </a:rPr>
            <a:t>Intelligence </a:t>
          </a:r>
          <a:r>
            <a:rPr lang="fr-FR" sz="14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fr-FR" sz="1400" b="1" dirty="0" smtClean="0">
              <a:solidFill>
                <a:schemeClr val="tx1"/>
              </a:solidFill>
            </a:rPr>
            <a:t>motionnelle</a:t>
          </a:r>
          <a:endParaRPr lang="fr-FR" sz="1400" b="1" dirty="0">
            <a:solidFill>
              <a:schemeClr val="tx1"/>
            </a:solidFill>
          </a:endParaRPr>
        </a:p>
      </dgm:t>
    </dgm:pt>
    <dgm:pt modelId="{48887275-D11E-4C88-91D7-E6C98F8BAD49}" type="parTrans" cxnId="{2DB1FEEB-4283-4FE1-BA24-DD0529F23AAF}">
      <dgm:prSet/>
      <dgm:spPr/>
      <dgm:t>
        <a:bodyPr/>
        <a:lstStyle/>
        <a:p>
          <a:endParaRPr lang="fr-FR"/>
        </a:p>
      </dgm:t>
    </dgm:pt>
    <dgm:pt modelId="{1136465E-07E2-4813-9EE9-A4DA394405B3}" type="sibTrans" cxnId="{2DB1FEEB-4283-4FE1-BA24-DD0529F23AAF}">
      <dgm:prSet/>
      <dgm:spPr/>
      <dgm:t>
        <a:bodyPr/>
        <a:lstStyle/>
        <a:p>
          <a:endParaRPr lang="fr-FR"/>
        </a:p>
      </dgm:t>
    </dgm:pt>
    <dgm:pt modelId="{684814D2-BFAC-4402-93C7-755449EB1FF7}">
      <dgm:prSet phldrT="[Texte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</a:rPr>
            <a:t>Charte d’équipe (valeurs)</a:t>
          </a:r>
          <a:endParaRPr lang="fr-FR" sz="1200" b="1" dirty="0">
            <a:solidFill>
              <a:schemeClr val="tx1"/>
            </a:solidFill>
          </a:endParaRPr>
        </a:p>
      </dgm:t>
    </dgm:pt>
    <dgm:pt modelId="{75F0B30E-994B-412E-964C-7FF102DEB4A4}" type="parTrans" cxnId="{8A069ED1-2BF0-480C-91DA-B0348DC122EC}">
      <dgm:prSet/>
      <dgm:spPr/>
      <dgm:t>
        <a:bodyPr/>
        <a:lstStyle/>
        <a:p>
          <a:endParaRPr lang="fr-FR"/>
        </a:p>
      </dgm:t>
    </dgm:pt>
    <dgm:pt modelId="{ED86A4B4-C1DB-4DEB-80AB-4C9E95804549}" type="sibTrans" cxnId="{8A069ED1-2BF0-480C-91DA-B0348DC122EC}">
      <dgm:prSet/>
      <dgm:spPr/>
      <dgm:t>
        <a:bodyPr/>
        <a:lstStyle/>
        <a:p>
          <a:endParaRPr lang="fr-FR"/>
        </a:p>
      </dgm:t>
    </dgm:pt>
    <dgm:pt modelId="{9F20972B-6064-4222-BC1A-0700C016CF4F}">
      <dgm:prSet phldrT="[Texte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</a:rPr>
            <a:t>Connaissance partagée</a:t>
          </a:r>
          <a:endParaRPr lang="fr-FR" sz="1200" b="1" dirty="0">
            <a:solidFill>
              <a:schemeClr val="tx1"/>
            </a:solidFill>
          </a:endParaRPr>
        </a:p>
      </dgm:t>
    </dgm:pt>
    <dgm:pt modelId="{01F94EC6-DEA2-43EF-A1AE-180DC8EC9E8D}" type="parTrans" cxnId="{7185C958-74D7-46AC-AE2D-05A820AB21CD}">
      <dgm:prSet/>
      <dgm:spPr/>
      <dgm:t>
        <a:bodyPr/>
        <a:lstStyle/>
        <a:p>
          <a:endParaRPr lang="fr-FR"/>
        </a:p>
      </dgm:t>
    </dgm:pt>
    <dgm:pt modelId="{4543F3BE-9085-48B9-91FD-96AB86A40776}" type="sibTrans" cxnId="{7185C958-74D7-46AC-AE2D-05A820AB21CD}">
      <dgm:prSet/>
      <dgm:spPr/>
      <dgm:t>
        <a:bodyPr/>
        <a:lstStyle/>
        <a:p>
          <a:endParaRPr lang="fr-FR"/>
        </a:p>
      </dgm:t>
    </dgm:pt>
    <dgm:pt modelId="{8CD563E1-4512-4434-96DE-75FBA40725F4}">
      <dgm:prSet phldrT="[Texte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</a:rPr>
            <a:t>Connaissance des émotions</a:t>
          </a:r>
          <a:endParaRPr lang="fr-FR" sz="1200" b="1" dirty="0">
            <a:solidFill>
              <a:schemeClr val="tx1"/>
            </a:solidFill>
          </a:endParaRPr>
        </a:p>
      </dgm:t>
    </dgm:pt>
    <dgm:pt modelId="{EEA4B3EA-4A16-41C5-9108-5669F68A13A8}" type="parTrans" cxnId="{7E596658-4AA3-4D7B-8F46-59531586DE2E}">
      <dgm:prSet/>
      <dgm:spPr/>
      <dgm:t>
        <a:bodyPr/>
        <a:lstStyle/>
        <a:p>
          <a:endParaRPr lang="fr-FR"/>
        </a:p>
      </dgm:t>
    </dgm:pt>
    <dgm:pt modelId="{6100F597-FA68-4999-BC75-AAD4553EC0C9}" type="sibTrans" cxnId="{7E596658-4AA3-4D7B-8F46-59531586DE2E}">
      <dgm:prSet/>
      <dgm:spPr/>
      <dgm:t>
        <a:bodyPr/>
        <a:lstStyle/>
        <a:p>
          <a:endParaRPr lang="fr-FR"/>
        </a:p>
      </dgm:t>
    </dgm:pt>
    <dgm:pt modelId="{27627B19-A018-452A-9C76-9E9093331ED7}">
      <dgm:prSet phldrT="[Texte]" custT="1"/>
      <dgm:spPr>
        <a:solidFill>
          <a:srgbClr val="C9A6E4"/>
        </a:solidFill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</a:rPr>
            <a:t>Reconnaissance des émotions</a:t>
          </a:r>
          <a:endParaRPr lang="fr-FR" sz="1200" b="1" dirty="0">
            <a:solidFill>
              <a:schemeClr val="tx1"/>
            </a:solidFill>
          </a:endParaRPr>
        </a:p>
      </dgm:t>
    </dgm:pt>
    <dgm:pt modelId="{D298BAAD-75BE-443A-975C-49DB01CA02DB}" type="parTrans" cxnId="{D78BB0B3-CE52-45B9-AF5F-5AEA89877FD7}">
      <dgm:prSet/>
      <dgm:spPr/>
      <dgm:t>
        <a:bodyPr/>
        <a:lstStyle/>
        <a:p>
          <a:endParaRPr lang="fr-FR"/>
        </a:p>
      </dgm:t>
    </dgm:pt>
    <dgm:pt modelId="{5687E200-20CB-4BD6-B4DD-9404D2E10D16}" type="sibTrans" cxnId="{D78BB0B3-CE52-45B9-AF5F-5AEA89877FD7}">
      <dgm:prSet/>
      <dgm:spPr/>
      <dgm:t>
        <a:bodyPr/>
        <a:lstStyle/>
        <a:p>
          <a:endParaRPr lang="fr-FR"/>
        </a:p>
      </dgm:t>
    </dgm:pt>
    <dgm:pt modelId="{4299498A-E3C6-4DFB-BBDD-B55896E81EB2}" type="pres">
      <dgm:prSet presAssocID="{211E7BEB-A9BD-4924-80F3-1ACED93D742C}" presName="Name0" presStyleCnt="0">
        <dgm:presLayoutVars>
          <dgm:chMax val="1"/>
          <dgm:chPref val="1"/>
        </dgm:presLayoutVars>
      </dgm:prSet>
      <dgm:spPr/>
    </dgm:pt>
    <dgm:pt modelId="{24D6D396-66A7-49EC-B399-B52DA777B4F1}" type="pres">
      <dgm:prSet presAssocID="{E8CD8FDF-B5EB-40FA-A15A-A2D3C2E820C6}" presName="Parent" presStyleLbl="node0" presStyleIdx="0" presStyleCnt="1" custScaleX="297301" custScaleY="149187" custLinFactNeighborY="10748">
        <dgm:presLayoutVars>
          <dgm:chMax val="5"/>
          <dgm:chPref val="5"/>
        </dgm:presLayoutVars>
      </dgm:prSet>
      <dgm:spPr/>
      <dgm:t>
        <a:bodyPr/>
        <a:lstStyle/>
        <a:p>
          <a:endParaRPr lang="fr-FR"/>
        </a:p>
      </dgm:t>
    </dgm:pt>
    <dgm:pt modelId="{3E222B60-C047-469D-B0B9-DF2F8A65CF76}" type="pres">
      <dgm:prSet presAssocID="{E8CD8FDF-B5EB-40FA-A15A-A2D3C2E820C6}" presName="Accent1" presStyleLbl="node1" presStyleIdx="0" presStyleCnt="17" custLinFactX="-500000" custLinFactY="222264" custLinFactNeighborX="-550020" custLinFactNeighborY="300000"/>
      <dgm:spPr/>
    </dgm:pt>
    <dgm:pt modelId="{3CC73161-5351-4CF0-A05F-F52EB1FC9FA9}" type="pres">
      <dgm:prSet presAssocID="{E8CD8FDF-B5EB-40FA-A15A-A2D3C2E820C6}" presName="Accent2" presStyleLbl="node1" presStyleIdx="1" presStyleCnt="17"/>
      <dgm:spPr/>
    </dgm:pt>
    <dgm:pt modelId="{537DC81C-9AFF-4D74-8A1A-CD6697A6391A}" type="pres">
      <dgm:prSet presAssocID="{E8CD8FDF-B5EB-40FA-A15A-A2D3C2E820C6}" presName="Accent3" presStyleLbl="node1" presStyleIdx="2" presStyleCnt="17"/>
      <dgm:spPr/>
    </dgm:pt>
    <dgm:pt modelId="{3A6A39C1-EDB2-4F2B-97ED-273295DFCAF6}" type="pres">
      <dgm:prSet presAssocID="{E8CD8FDF-B5EB-40FA-A15A-A2D3C2E820C6}" presName="Accent4" presStyleLbl="node1" presStyleIdx="3" presStyleCnt="17"/>
      <dgm:spPr/>
    </dgm:pt>
    <dgm:pt modelId="{135EC914-BF26-4AC5-944E-68FE9534A389}" type="pres">
      <dgm:prSet presAssocID="{E8CD8FDF-B5EB-40FA-A15A-A2D3C2E820C6}" presName="Accent5" presStyleLbl="node1" presStyleIdx="4" presStyleCnt="17"/>
      <dgm:spPr/>
    </dgm:pt>
    <dgm:pt modelId="{B3D66367-1D09-4AF3-BFDA-6F461929C290}" type="pres">
      <dgm:prSet presAssocID="{E8CD8FDF-B5EB-40FA-A15A-A2D3C2E820C6}" presName="Accent6" presStyleLbl="node1" presStyleIdx="5" presStyleCnt="17" custLinFactY="100774" custLinFactNeighborY="200000"/>
      <dgm:spPr/>
    </dgm:pt>
    <dgm:pt modelId="{FFA4EDB6-DA2B-4981-B678-05F205E9F61C}" type="pres">
      <dgm:prSet presAssocID="{684814D2-BFAC-4402-93C7-755449EB1FF7}" presName="Child1" presStyleLbl="node1" presStyleIdx="6" presStyleCnt="17" custScaleX="201667" custScaleY="109614" custLinFactNeighborX="-3329" custLinFactNeighborY="-39522">
        <dgm:presLayoutVars>
          <dgm:chMax val="0"/>
          <dgm:chPref val="0"/>
        </dgm:presLayoutVars>
      </dgm:prSet>
      <dgm:spPr/>
    </dgm:pt>
    <dgm:pt modelId="{6E36CE26-BC17-43BB-B80B-5D2DE515BD15}" type="pres">
      <dgm:prSet presAssocID="{684814D2-BFAC-4402-93C7-755449EB1FF7}" presName="Accent7" presStyleCnt="0"/>
      <dgm:spPr/>
    </dgm:pt>
    <dgm:pt modelId="{81C8A010-E43E-4E1B-A475-F9C40EC16C57}" type="pres">
      <dgm:prSet presAssocID="{684814D2-BFAC-4402-93C7-755449EB1FF7}" presName="AccentHold1" presStyleLbl="node1" presStyleIdx="7" presStyleCnt="17" custLinFactY="51121" custLinFactNeighborX="-77317" custLinFactNeighborY="100000"/>
      <dgm:spPr/>
    </dgm:pt>
    <dgm:pt modelId="{7C1EBD5E-FA23-4E16-A227-869C4F8CF3AA}" type="pres">
      <dgm:prSet presAssocID="{684814D2-BFAC-4402-93C7-755449EB1FF7}" presName="Accent8" presStyleCnt="0"/>
      <dgm:spPr/>
    </dgm:pt>
    <dgm:pt modelId="{9222D4B0-6375-43BA-A9F4-D5A093872345}" type="pres">
      <dgm:prSet presAssocID="{684814D2-BFAC-4402-93C7-755449EB1FF7}" presName="AccentHold2" presStyleLbl="node1" presStyleIdx="8" presStyleCnt="17" custLinFactX="105784" custLinFactY="100000" custLinFactNeighborX="200000" custLinFactNeighborY="110426"/>
      <dgm:spPr/>
    </dgm:pt>
    <dgm:pt modelId="{929CFB54-8896-425F-AAC9-B3BE27C21C06}" type="pres">
      <dgm:prSet presAssocID="{9F20972B-6064-4222-BC1A-0700C016CF4F}" presName="Child2" presStyleLbl="node1" presStyleIdx="9" presStyleCnt="17" custScaleX="283794" custScaleY="91927" custLinFactNeighborX="-56723" custLinFactNeighborY="3270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46F4CC74-08E0-462C-9A86-496B57D72CD4}" type="pres">
      <dgm:prSet presAssocID="{9F20972B-6064-4222-BC1A-0700C016CF4F}" presName="Accent9" presStyleCnt="0"/>
      <dgm:spPr/>
    </dgm:pt>
    <dgm:pt modelId="{C5BDAED8-5F12-46EB-BE61-F74C26D87A46}" type="pres">
      <dgm:prSet presAssocID="{9F20972B-6064-4222-BC1A-0700C016CF4F}" presName="AccentHold1" presStyleLbl="node1" presStyleIdx="10" presStyleCnt="17" custLinFactX="-81994" custLinFactNeighborX="-100000" custLinFactNeighborY="36814"/>
      <dgm:spPr/>
    </dgm:pt>
    <dgm:pt modelId="{94D2D60B-AA05-4D5E-B9D8-D3CFF1EE6088}" type="pres">
      <dgm:prSet presAssocID="{9F20972B-6064-4222-BC1A-0700C016CF4F}" presName="Accent10" presStyleCnt="0"/>
      <dgm:spPr/>
    </dgm:pt>
    <dgm:pt modelId="{76451BE2-9C06-448B-952F-97EB826D80BF}" type="pres">
      <dgm:prSet presAssocID="{9F20972B-6064-4222-BC1A-0700C016CF4F}" presName="AccentHold2" presStyleLbl="node1" presStyleIdx="11" presStyleCnt="17"/>
      <dgm:spPr/>
    </dgm:pt>
    <dgm:pt modelId="{50B9F8A1-4B8E-4B24-A6BD-0649D9087AD1}" type="pres">
      <dgm:prSet presAssocID="{9F20972B-6064-4222-BC1A-0700C016CF4F}" presName="Accent11" presStyleCnt="0"/>
      <dgm:spPr/>
    </dgm:pt>
    <dgm:pt modelId="{A72E2D65-AF97-4D37-AA31-56FDF51133D4}" type="pres">
      <dgm:prSet presAssocID="{9F20972B-6064-4222-BC1A-0700C016CF4F}" presName="AccentHold3" presStyleLbl="node1" presStyleIdx="12" presStyleCnt="17"/>
      <dgm:spPr/>
    </dgm:pt>
    <dgm:pt modelId="{D5390B9C-1122-4074-831F-DB951EE8598C}" type="pres">
      <dgm:prSet presAssocID="{8CD563E1-4512-4434-96DE-75FBA40725F4}" presName="Child3" presStyleLbl="node1" presStyleIdx="13" presStyleCnt="17" custScaleX="259230" custScaleY="109613" custLinFactNeighborX="-71078" custLinFactNeighborY="1031">
        <dgm:presLayoutVars>
          <dgm:chMax val="0"/>
          <dgm:chPref val="0"/>
        </dgm:presLayoutVars>
      </dgm:prSet>
      <dgm:spPr/>
    </dgm:pt>
    <dgm:pt modelId="{8F9ABD68-1C01-4BAE-B9DA-89555566F17E}" type="pres">
      <dgm:prSet presAssocID="{8CD563E1-4512-4434-96DE-75FBA40725F4}" presName="Accent12" presStyleCnt="0"/>
      <dgm:spPr/>
    </dgm:pt>
    <dgm:pt modelId="{9A692F40-92A2-487D-892E-BFD3775D784C}" type="pres">
      <dgm:prSet presAssocID="{8CD563E1-4512-4434-96DE-75FBA40725F4}" presName="AccentHold1" presStyleLbl="node1" presStyleIdx="14" presStyleCnt="17"/>
      <dgm:spPr/>
    </dgm:pt>
    <dgm:pt modelId="{6B66747A-B178-4B97-B86C-17E99C3E5E38}" type="pres">
      <dgm:prSet presAssocID="{27627B19-A018-452A-9C76-9E9093331ED7}" presName="Child4" presStyleLbl="node1" presStyleIdx="15" presStyleCnt="17" custScaleX="308584" custScaleY="101286" custLinFactX="-7427" custLinFactNeighborX="-100000" custLinFactNeighborY="-83615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7A42EC0F-DE03-48F2-8050-6A517F497D74}" type="pres">
      <dgm:prSet presAssocID="{27627B19-A018-452A-9C76-9E9093331ED7}" presName="Accent13" presStyleCnt="0"/>
      <dgm:spPr/>
    </dgm:pt>
    <dgm:pt modelId="{B8D3A544-27FF-4A6A-9526-16900363D628}" type="pres">
      <dgm:prSet presAssocID="{27627B19-A018-452A-9C76-9E9093331ED7}" presName="AccentHold1" presStyleLbl="node1" presStyleIdx="16" presStyleCnt="17"/>
      <dgm:spPr/>
    </dgm:pt>
  </dgm:ptLst>
  <dgm:cxnLst>
    <dgm:cxn modelId="{66D52323-23D2-47FD-9372-9B397BA164A1}" type="presOf" srcId="{27627B19-A018-452A-9C76-9E9093331ED7}" destId="{6B66747A-B178-4B97-B86C-17E99C3E5E38}" srcOrd="0" destOrd="0" presId="urn:microsoft.com/office/officeart/2009/3/layout/CircleRelationship"/>
    <dgm:cxn modelId="{7185C958-74D7-46AC-AE2D-05A820AB21CD}" srcId="{E8CD8FDF-B5EB-40FA-A15A-A2D3C2E820C6}" destId="{9F20972B-6064-4222-BC1A-0700C016CF4F}" srcOrd="1" destOrd="0" parTransId="{01F94EC6-DEA2-43EF-A1AE-180DC8EC9E8D}" sibTransId="{4543F3BE-9085-48B9-91FD-96AB86A40776}"/>
    <dgm:cxn modelId="{7E596658-4AA3-4D7B-8F46-59531586DE2E}" srcId="{E8CD8FDF-B5EB-40FA-A15A-A2D3C2E820C6}" destId="{8CD563E1-4512-4434-96DE-75FBA40725F4}" srcOrd="2" destOrd="0" parTransId="{EEA4B3EA-4A16-41C5-9108-5669F68A13A8}" sibTransId="{6100F597-FA68-4999-BC75-AAD4553EC0C9}"/>
    <dgm:cxn modelId="{8A069ED1-2BF0-480C-91DA-B0348DC122EC}" srcId="{E8CD8FDF-B5EB-40FA-A15A-A2D3C2E820C6}" destId="{684814D2-BFAC-4402-93C7-755449EB1FF7}" srcOrd="0" destOrd="0" parTransId="{75F0B30E-994B-412E-964C-7FF102DEB4A4}" sibTransId="{ED86A4B4-C1DB-4DEB-80AB-4C9E95804549}"/>
    <dgm:cxn modelId="{9330A3FC-EB77-42FF-931B-6E62A7B528CA}" type="presOf" srcId="{684814D2-BFAC-4402-93C7-755449EB1FF7}" destId="{FFA4EDB6-DA2B-4981-B678-05F205E9F61C}" srcOrd="0" destOrd="0" presId="urn:microsoft.com/office/officeart/2009/3/layout/CircleRelationship"/>
    <dgm:cxn modelId="{DD9D14AA-7D33-47BE-8694-947079EC96A7}" type="presOf" srcId="{9F20972B-6064-4222-BC1A-0700C016CF4F}" destId="{929CFB54-8896-425F-AAC9-B3BE27C21C06}" srcOrd="0" destOrd="0" presId="urn:microsoft.com/office/officeart/2009/3/layout/CircleRelationship"/>
    <dgm:cxn modelId="{D1ED7C5E-5B7B-49C7-8FC0-39BEF912403E}" type="presOf" srcId="{E8CD8FDF-B5EB-40FA-A15A-A2D3C2E820C6}" destId="{24D6D396-66A7-49EC-B399-B52DA777B4F1}" srcOrd="0" destOrd="0" presId="urn:microsoft.com/office/officeart/2009/3/layout/CircleRelationship"/>
    <dgm:cxn modelId="{2DB1FEEB-4283-4FE1-BA24-DD0529F23AAF}" srcId="{211E7BEB-A9BD-4924-80F3-1ACED93D742C}" destId="{E8CD8FDF-B5EB-40FA-A15A-A2D3C2E820C6}" srcOrd="0" destOrd="0" parTransId="{48887275-D11E-4C88-91D7-E6C98F8BAD49}" sibTransId="{1136465E-07E2-4813-9EE9-A4DA394405B3}"/>
    <dgm:cxn modelId="{DC43841D-1F77-4536-AC88-87EC628580AD}" type="presOf" srcId="{211E7BEB-A9BD-4924-80F3-1ACED93D742C}" destId="{4299498A-E3C6-4DFB-BBDD-B55896E81EB2}" srcOrd="0" destOrd="0" presId="urn:microsoft.com/office/officeart/2009/3/layout/CircleRelationship"/>
    <dgm:cxn modelId="{D78BB0B3-CE52-45B9-AF5F-5AEA89877FD7}" srcId="{E8CD8FDF-B5EB-40FA-A15A-A2D3C2E820C6}" destId="{27627B19-A018-452A-9C76-9E9093331ED7}" srcOrd="3" destOrd="0" parTransId="{D298BAAD-75BE-443A-975C-49DB01CA02DB}" sibTransId="{5687E200-20CB-4BD6-B4DD-9404D2E10D16}"/>
    <dgm:cxn modelId="{1573EC5C-C0AB-4639-B168-3977C7509F5A}" type="presOf" srcId="{8CD563E1-4512-4434-96DE-75FBA40725F4}" destId="{D5390B9C-1122-4074-831F-DB951EE8598C}" srcOrd="0" destOrd="0" presId="urn:microsoft.com/office/officeart/2009/3/layout/CircleRelationship"/>
    <dgm:cxn modelId="{A71DF645-2E68-4FD0-B957-5A36025288F4}" type="presParOf" srcId="{4299498A-E3C6-4DFB-BBDD-B55896E81EB2}" destId="{24D6D396-66A7-49EC-B399-B52DA777B4F1}" srcOrd="0" destOrd="0" presId="urn:microsoft.com/office/officeart/2009/3/layout/CircleRelationship"/>
    <dgm:cxn modelId="{F16C696E-6F05-4C7A-AAE9-B04B8CDB73EF}" type="presParOf" srcId="{4299498A-E3C6-4DFB-BBDD-B55896E81EB2}" destId="{3E222B60-C047-469D-B0B9-DF2F8A65CF76}" srcOrd="1" destOrd="0" presId="urn:microsoft.com/office/officeart/2009/3/layout/CircleRelationship"/>
    <dgm:cxn modelId="{A185683A-D15E-4678-BB74-C1CC0480BB43}" type="presParOf" srcId="{4299498A-E3C6-4DFB-BBDD-B55896E81EB2}" destId="{3CC73161-5351-4CF0-A05F-F52EB1FC9FA9}" srcOrd="2" destOrd="0" presId="urn:microsoft.com/office/officeart/2009/3/layout/CircleRelationship"/>
    <dgm:cxn modelId="{2C14F38B-936C-482E-A343-BD3C63E39548}" type="presParOf" srcId="{4299498A-E3C6-4DFB-BBDD-B55896E81EB2}" destId="{537DC81C-9AFF-4D74-8A1A-CD6697A6391A}" srcOrd="3" destOrd="0" presId="urn:microsoft.com/office/officeart/2009/3/layout/CircleRelationship"/>
    <dgm:cxn modelId="{0D12573B-B806-4B2F-9E32-0D73DCB96565}" type="presParOf" srcId="{4299498A-E3C6-4DFB-BBDD-B55896E81EB2}" destId="{3A6A39C1-EDB2-4F2B-97ED-273295DFCAF6}" srcOrd="4" destOrd="0" presId="urn:microsoft.com/office/officeart/2009/3/layout/CircleRelationship"/>
    <dgm:cxn modelId="{92F2F875-56A2-4CD6-B792-3E4DCAF22971}" type="presParOf" srcId="{4299498A-E3C6-4DFB-BBDD-B55896E81EB2}" destId="{135EC914-BF26-4AC5-944E-68FE9534A389}" srcOrd="5" destOrd="0" presId="urn:microsoft.com/office/officeart/2009/3/layout/CircleRelationship"/>
    <dgm:cxn modelId="{D3907EB8-5190-47B3-BF66-D069F0BD34D8}" type="presParOf" srcId="{4299498A-E3C6-4DFB-BBDD-B55896E81EB2}" destId="{B3D66367-1D09-4AF3-BFDA-6F461929C290}" srcOrd="6" destOrd="0" presId="urn:microsoft.com/office/officeart/2009/3/layout/CircleRelationship"/>
    <dgm:cxn modelId="{522971C1-682E-4AF9-8999-F167BF9B0A4B}" type="presParOf" srcId="{4299498A-E3C6-4DFB-BBDD-B55896E81EB2}" destId="{FFA4EDB6-DA2B-4981-B678-05F205E9F61C}" srcOrd="7" destOrd="0" presId="urn:microsoft.com/office/officeart/2009/3/layout/CircleRelationship"/>
    <dgm:cxn modelId="{2BD6C767-9441-40E4-BE18-B24264E00927}" type="presParOf" srcId="{4299498A-E3C6-4DFB-BBDD-B55896E81EB2}" destId="{6E36CE26-BC17-43BB-B80B-5D2DE515BD15}" srcOrd="8" destOrd="0" presId="urn:microsoft.com/office/officeart/2009/3/layout/CircleRelationship"/>
    <dgm:cxn modelId="{241399CD-301A-4B5B-98C8-E2C30A532385}" type="presParOf" srcId="{6E36CE26-BC17-43BB-B80B-5D2DE515BD15}" destId="{81C8A010-E43E-4E1B-A475-F9C40EC16C57}" srcOrd="0" destOrd="0" presId="urn:microsoft.com/office/officeart/2009/3/layout/CircleRelationship"/>
    <dgm:cxn modelId="{F5366629-7B34-4251-A7EC-CE966F37DF0A}" type="presParOf" srcId="{4299498A-E3C6-4DFB-BBDD-B55896E81EB2}" destId="{7C1EBD5E-FA23-4E16-A227-869C4F8CF3AA}" srcOrd="9" destOrd="0" presId="urn:microsoft.com/office/officeart/2009/3/layout/CircleRelationship"/>
    <dgm:cxn modelId="{E881016A-86F0-4CC8-9452-85D85DA1DCF5}" type="presParOf" srcId="{7C1EBD5E-FA23-4E16-A227-869C4F8CF3AA}" destId="{9222D4B0-6375-43BA-A9F4-D5A093872345}" srcOrd="0" destOrd="0" presId="urn:microsoft.com/office/officeart/2009/3/layout/CircleRelationship"/>
    <dgm:cxn modelId="{FEBE64BA-3CBD-4050-A4F6-140EF341E0DF}" type="presParOf" srcId="{4299498A-E3C6-4DFB-BBDD-B55896E81EB2}" destId="{929CFB54-8896-425F-AAC9-B3BE27C21C06}" srcOrd="10" destOrd="0" presId="urn:microsoft.com/office/officeart/2009/3/layout/CircleRelationship"/>
    <dgm:cxn modelId="{82D4390A-BE81-43B3-894A-A7D6E139F3A3}" type="presParOf" srcId="{4299498A-E3C6-4DFB-BBDD-B55896E81EB2}" destId="{46F4CC74-08E0-462C-9A86-496B57D72CD4}" srcOrd="11" destOrd="0" presId="urn:microsoft.com/office/officeart/2009/3/layout/CircleRelationship"/>
    <dgm:cxn modelId="{67BD3698-38F3-4B1D-9ECA-C68E54E96041}" type="presParOf" srcId="{46F4CC74-08E0-462C-9A86-496B57D72CD4}" destId="{C5BDAED8-5F12-46EB-BE61-F74C26D87A46}" srcOrd="0" destOrd="0" presId="urn:microsoft.com/office/officeart/2009/3/layout/CircleRelationship"/>
    <dgm:cxn modelId="{2478F504-6C80-400C-B427-1F9170DF8F91}" type="presParOf" srcId="{4299498A-E3C6-4DFB-BBDD-B55896E81EB2}" destId="{94D2D60B-AA05-4D5E-B9D8-D3CFF1EE6088}" srcOrd="12" destOrd="0" presId="urn:microsoft.com/office/officeart/2009/3/layout/CircleRelationship"/>
    <dgm:cxn modelId="{4B0DA0E4-7E7F-4967-8FA0-05B4B2ED10F7}" type="presParOf" srcId="{94D2D60B-AA05-4D5E-B9D8-D3CFF1EE6088}" destId="{76451BE2-9C06-448B-952F-97EB826D80BF}" srcOrd="0" destOrd="0" presId="urn:microsoft.com/office/officeart/2009/3/layout/CircleRelationship"/>
    <dgm:cxn modelId="{2F57E933-57EF-4190-AF5A-C0A2D09A88E6}" type="presParOf" srcId="{4299498A-E3C6-4DFB-BBDD-B55896E81EB2}" destId="{50B9F8A1-4B8E-4B24-A6BD-0649D9087AD1}" srcOrd="13" destOrd="0" presId="urn:microsoft.com/office/officeart/2009/3/layout/CircleRelationship"/>
    <dgm:cxn modelId="{70D63463-E5AC-4DEE-8430-876BFA4F1E1D}" type="presParOf" srcId="{50B9F8A1-4B8E-4B24-A6BD-0649D9087AD1}" destId="{A72E2D65-AF97-4D37-AA31-56FDF51133D4}" srcOrd="0" destOrd="0" presId="urn:microsoft.com/office/officeart/2009/3/layout/CircleRelationship"/>
    <dgm:cxn modelId="{FFB55ACD-0C45-4A38-93AC-A2BFB8F82C6E}" type="presParOf" srcId="{4299498A-E3C6-4DFB-BBDD-B55896E81EB2}" destId="{D5390B9C-1122-4074-831F-DB951EE8598C}" srcOrd="14" destOrd="0" presId="urn:microsoft.com/office/officeart/2009/3/layout/CircleRelationship"/>
    <dgm:cxn modelId="{761E3ABE-DAC9-424F-B206-CA8DD867ED52}" type="presParOf" srcId="{4299498A-E3C6-4DFB-BBDD-B55896E81EB2}" destId="{8F9ABD68-1C01-4BAE-B9DA-89555566F17E}" srcOrd="15" destOrd="0" presId="urn:microsoft.com/office/officeart/2009/3/layout/CircleRelationship"/>
    <dgm:cxn modelId="{BC9C97B9-F3C1-4EF3-A838-4EE232BD887F}" type="presParOf" srcId="{8F9ABD68-1C01-4BAE-B9DA-89555566F17E}" destId="{9A692F40-92A2-487D-892E-BFD3775D784C}" srcOrd="0" destOrd="0" presId="urn:microsoft.com/office/officeart/2009/3/layout/CircleRelationship"/>
    <dgm:cxn modelId="{244BC940-EE12-4D63-AE01-4EF93C561687}" type="presParOf" srcId="{4299498A-E3C6-4DFB-BBDD-B55896E81EB2}" destId="{6B66747A-B178-4B97-B86C-17E99C3E5E38}" srcOrd="16" destOrd="0" presId="urn:microsoft.com/office/officeart/2009/3/layout/CircleRelationship"/>
    <dgm:cxn modelId="{2F6EBC6C-5754-4E5B-B608-1FEEC73F90F6}" type="presParOf" srcId="{4299498A-E3C6-4DFB-BBDD-B55896E81EB2}" destId="{7A42EC0F-DE03-48F2-8050-6A517F497D74}" srcOrd="17" destOrd="0" presId="urn:microsoft.com/office/officeart/2009/3/layout/CircleRelationship"/>
    <dgm:cxn modelId="{417EF789-F531-4B02-9115-B73C2262D519}" type="presParOf" srcId="{7A42EC0F-DE03-48F2-8050-6A517F497D74}" destId="{B8D3A544-27FF-4A6A-9526-16900363D628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2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59B8A3-4CE6-496E-BEC8-26B0914F9B69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E27D0834-5F6F-4492-8C86-B48ADF4E5EED}">
      <dgm:prSet phldrT="[Texte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fr-FR" sz="1400" b="1" dirty="0" smtClean="0">
              <a:solidFill>
                <a:schemeClr val="tx1"/>
              </a:solidFill>
            </a:rPr>
            <a:t>Travail d’</a:t>
          </a:r>
          <a:r>
            <a:rPr lang="fr-FR" sz="14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fr-FR" sz="1400" b="1" dirty="0" smtClean="0">
              <a:solidFill>
                <a:schemeClr val="tx1"/>
              </a:solidFill>
            </a:rPr>
            <a:t>quipe</a:t>
          </a:r>
          <a:endParaRPr lang="fr-FR" sz="1400" b="1" dirty="0">
            <a:solidFill>
              <a:schemeClr val="tx1"/>
            </a:solidFill>
          </a:endParaRPr>
        </a:p>
      </dgm:t>
    </dgm:pt>
    <dgm:pt modelId="{FE35EB94-7E89-43FF-97F0-D1A56C95A704}" type="parTrans" cxnId="{D570E84C-54AE-464A-820F-1A508A5FA86D}">
      <dgm:prSet/>
      <dgm:spPr/>
      <dgm:t>
        <a:bodyPr/>
        <a:lstStyle/>
        <a:p>
          <a:endParaRPr lang="fr-FR"/>
        </a:p>
      </dgm:t>
    </dgm:pt>
    <dgm:pt modelId="{7ED9765B-B43D-4265-BB39-8BB224BD541E}" type="sibTrans" cxnId="{D570E84C-54AE-464A-820F-1A508A5FA86D}">
      <dgm:prSet/>
      <dgm:spPr/>
      <dgm:t>
        <a:bodyPr/>
        <a:lstStyle/>
        <a:p>
          <a:endParaRPr lang="fr-FR"/>
        </a:p>
      </dgm:t>
    </dgm:pt>
    <dgm:pt modelId="{62D764D2-AC31-4E6B-8377-432CC13DE51B}">
      <dgm:prSet phldrT="[Texte]" custT="1"/>
      <dgm:spPr>
        <a:solidFill>
          <a:srgbClr val="C9A6E4"/>
        </a:solidFill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</a:rPr>
            <a:t>Analyse de la mission</a:t>
          </a:r>
          <a:endParaRPr lang="fr-FR" sz="1200" b="1" dirty="0">
            <a:solidFill>
              <a:schemeClr val="tx1"/>
            </a:solidFill>
          </a:endParaRPr>
        </a:p>
      </dgm:t>
    </dgm:pt>
    <dgm:pt modelId="{219797ED-C09E-4A9D-B428-604A8F604E48}" type="parTrans" cxnId="{0110B9AF-75E1-42FD-8153-0129D0159BA9}">
      <dgm:prSet/>
      <dgm:spPr/>
      <dgm:t>
        <a:bodyPr/>
        <a:lstStyle/>
        <a:p>
          <a:endParaRPr lang="fr-FR"/>
        </a:p>
      </dgm:t>
    </dgm:pt>
    <dgm:pt modelId="{7520227A-D640-4BF3-93EE-07F0A8BC5DBA}" type="sibTrans" cxnId="{0110B9AF-75E1-42FD-8153-0129D0159BA9}">
      <dgm:prSet/>
      <dgm:spPr/>
      <dgm:t>
        <a:bodyPr/>
        <a:lstStyle/>
        <a:p>
          <a:endParaRPr lang="fr-FR"/>
        </a:p>
      </dgm:t>
    </dgm:pt>
    <dgm:pt modelId="{71362FEA-B692-4994-BF58-7972427EDB83}">
      <dgm:prSet phldrT="[Texte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</a:rPr>
            <a:t>Fixation d’objectifs</a:t>
          </a:r>
          <a:endParaRPr lang="fr-FR" sz="1200" b="1" dirty="0">
            <a:solidFill>
              <a:schemeClr val="tx1"/>
            </a:solidFill>
          </a:endParaRPr>
        </a:p>
      </dgm:t>
    </dgm:pt>
    <dgm:pt modelId="{41C0D9E2-E8D6-4B68-9F91-7FF70DE69317}" type="parTrans" cxnId="{812D5879-58B9-4E16-91A8-A5EDB417AE84}">
      <dgm:prSet/>
      <dgm:spPr/>
      <dgm:t>
        <a:bodyPr/>
        <a:lstStyle/>
        <a:p>
          <a:endParaRPr lang="fr-FR"/>
        </a:p>
      </dgm:t>
    </dgm:pt>
    <dgm:pt modelId="{1564023B-23C1-4400-B356-0D3D60F4CB55}" type="sibTrans" cxnId="{812D5879-58B9-4E16-91A8-A5EDB417AE84}">
      <dgm:prSet/>
      <dgm:spPr/>
      <dgm:t>
        <a:bodyPr/>
        <a:lstStyle/>
        <a:p>
          <a:endParaRPr lang="fr-FR"/>
        </a:p>
      </dgm:t>
    </dgm:pt>
    <dgm:pt modelId="{C0667931-3CAC-4FE4-BACF-076A2AB60FF5}">
      <dgm:prSet phldrT="[Texte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</a:rPr>
            <a:t>FB (vidéo)</a:t>
          </a:r>
          <a:endParaRPr lang="fr-FR" sz="1200" b="1" dirty="0">
            <a:solidFill>
              <a:schemeClr val="tx1"/>
            </a:solidFill>
          </a:endParaRPr>
        </a:p>
      </dgm:t>
    </dgm:pt>
    <dgm:pt modelId="{498AAD35-E04F-4AF5-9204-FC3137E688E3}" type="parTrans" cxnId="{4B32BD07-40F3-4DCD-AB29-694511D88560}">
      <dgm:prSet/>
      <dgm:spPr/>
      <dgm:t>
        <a:bodyPr/>
        <a:lstStyle/>
        <a:p>
          <a:endParaRPr lang="fr-FR"/>
        </a:p>
      </dgm:t>
    </dgm:pt>
    <dgm:pt modelId="{597B7528-2A7E-46C3-9894-B535580509C4}" type="sibTrans" cxnId="{4B32BD07-40F3-4DCD-AB29-694511D88560}">
      <dgm:prSet/>
      <dgm:spPr/>
      <dgm:t>
        <a:bodyPr/>
        <a:lstStyle/>
        <a:p>
          <a:endParaRPr lang="fr-FR"/>
        </a:p>
      </dgm:t>
    </dgm:pt>
    <dgm:pt modelId="{B22C3219-3DF3-4584-B5E0-3B80EE61621F}">
      <dgm:prSet phldrT="[Texte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</a:rPr>
            <a:t>Suivi des performances</a:t>
          </a:r>
          <a:endParaRPr lang="fr-FR" sz="1200" b="1" dirty="0">
            <a:solidFill>
              <a:schemeClr val="tx1"/>
            </a:solidFill>
          </a:endParaRPr>
        </a:p>
      </dgm:t>
    </dgm:pt>
    <dgm:pt modelId="{8501273D-8039-4B95-842E-D267ECFD538E}" type="parTrans" cxnId="{49A5C4EE-2C7B-4FD7-BE86-B742D8B59FB0}">
      <dgm:prSet/>
      <dgm:spPr/>
      <dgm:t>
        <a:bodyPr/>
        <a:lstStyle/>
        <a:p>
          <a:endParaRPr lang="fr-FR"/>
        </a:p>
      </dgm:t>
    </dgm:pt>
    <dgm:pt modelId="{907D1B9F-B075-4CC5-8239-33653920461A}" type="sibTrans" cxnId="{49A5C4EE-2C7B-4FD7-BE86-B742D8B59FB0}">
      <dgm:prSet/>
      <dgm:spPr/>
      <dgm:t>
        <a:bodyPr/>
        <a:lstStyle/>
        <a:p>
          <a:endParaRPr lang="fr-FR"/>
        </a:p>
      </dgm:t>
    </dgm:pt>
    <dgm:pt modelId="{927D39CA-5407-4CEF-A732-A48372B6E892}">
      <dgm:prSet phldrT="[Texte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fr-FR" sz="1200" b="1" dirty="0" smtClean="0">
              <a:solidFill>
                <a:schemeClr val="tx1"/>
              </a:solidFill>
            </a:rPr>
            <a:t>Débriefings</a:t>
          </a:r>
          <a:endParaRPr lang="fr-FR" sz="1200" b="1" dirty="0">
            <a:solidFill>
              <a:schemeClr val="tx1"/>
            </a:solidFill>
          </a:endParaRPr>
        </a:p>
      </dgm:t>
    </dgm:pt>
    <dgm:pt modelId="{503FBE71-2258-46EB-9960-C5102D0C909A}" type="parTrans" cxnId="{AD93B52D-488B-4D16-8680-24DD835C5E34}">
      <dgm:prSet/>
      <dgm:spPr/>
      <dgm:t>
        <a:bodyPr/>
        <a:lstStyle/>
        <a:p>
          <a:endParaRPr lang="fr-FR"/>
        </a:p>
      </dgm:t>
    </dgm:pt>
    <dgm:pt modelId="{D321E220-C647-43AD-9046-461FDEB6E3E9}" type="sibTrans" cxnId="{AD93B52D-488B-4D16-8680-24DD835C5E34}">
      <dgm:prSet/>
      <dgm:spPr/>
      <dgm:t>
        <a:bodyPr/>
        <a:lstStyle/>
        <a:p>
          <a:endParaRPr lang="fr-FR"/>
        </a:p>
      </dgm:t>
    </dgm:pt>
    <dgm:pt modelId="{D9176D9A-38CF-435D-9E50-67D2FF3BFDC2}" type="pres">
      <dgm:prSet presAssocID="{7859B8A3-4CE6-496E-BEC8-26B0914F9B69}" presName="Name0" presStyleCnt="0">
        <dgm:presLayoutVars>
          <dgm:chMax val="1"/>
          <dgm:chPref val="1"/>
        </dgm:presLayoutVars>
      </dgm:prSet>
      <dgm:spPr/>
    </dgm:pt>
    <dgm:pt modelId="{A9B96F2B-4DF2-4B92-8B9B-94300A7F7055}" type="pres">
      <dgm:prSet presAssocID="{E27D0834-5F6F-4492-8C86-B48ADF4E5EED}" presName="Parent" presStyleLbl="node0" presStyleIdx="0" presStyleCnt="1" custScaleX="292566" custScaleY="178699" custLinFactNeighborX="592">
        <dgm:presLayoutVars>
          <dgm:chMax val="5"/>
          <dgm:chPref val="5"/>
        </dgm:presLayoutVars>
      </dgm:prSet>
      <dgm:spPr/>
      <dgm:t>
        <a:bodyPr/>
        <a:lstStyle/>
        <a:p>
          <a:endParaRPr lang="fr-FR"/>
        </a:p>
      </dgm:t>
    </dgm:pt>
    <dgm:pt modelId="{CAE5285A-5C11-43A0-B0A5-5BE18D77EEC6}" type="pres">
      <dgm:prSet presAssocID="{E27D0834-5F6F-4492-8C86-B48ADF4E5EED}" presName="Accent2" presStyleLbl="node1" presStyleIdx="0" presStyleCnt="19"/>
      <dgm:spPr/>
    </dgm:pt>
    <dgm:pt modelId="{7220E145-FA0F-4FCD-901D-296095A55680}" type="pres">
      <dgm:prSet presAssocID="{E27D0834-5F6F-4492-8C86-B48ADF4E5EED}" presName="Accent3" presStyleLbl="node1" presStyleIdx="1" presStyleCnt="19"/>
      <dgm:spPr/>
    </dgm:pt>
    <dgm:pt modelId="{C20DB69D-7263-4A7B-82FC-F6813F9A2061}" type="pres">
      <dgm:prSet presAssocID="{E27D0834-5F6F-4492-8C86-B48ADF4E5EED}" presName="Accent4" presStyleLbl="node1" presStyleIdx="2" presStyleCnt="19"/>
      <dgm:spPr/>
    </dgm:pt>
    <dgm:pt modelId="{7C4C33C1-9415-4D43-80FB-559FF0AE9B54}" type="pres">
      <dgm:prSet presAssocID="{E27D0834-5F6F-4492-8C86-B48ADF4E5EED}" presName="Accent5" presStyleLbl="node1" presStyleIdx="3" presStyleCnt="19"/>
      <dgm:spPr/>
    </dgm:pt>
    <dgm:pt modelId="{A130ED46-7F49-4903-A7D3-7544A48124EC}" type="pres">
      <dgm:prSet presAssocID="{E27D0834-5F6F-4492-8C86-B48ADF4E5EED}" presName="Accent6" presStyleLbl="node1" presStyleIdx="4" presStyleCnt="19"/>
      <dgm:spPr/>
    </dgm:pt>
    <dgm:pt modelId="{0C2F749E-A549-44DC-B22E-2D0C001CF285}" type="pres">
      <dgm:prSet presAssocID="{62D764D2-AC31-4E6B-8377-432CC13DE51B}" presName="Child1" presStyleLbl="node1" presStyleIdx="5" presStyleCnt="19" custScaleX="183436" custScaleY="136449" custLinFactNeighborX="-44689" custLinFactNeighborY="-41287">
        <dgm:presLayoutVars>
          <dgm:chMax val="0"/>
          <dgm:chPref val="0"/>
        </dgm:presLayoutVars>
      </dgm:prSet>
      <dgm:spPr/>
    </dgm:pt>
    <dgm:pt modelId="{EFFB3D5D-BEED-4A86-8CAB-18A41300AC0E}" type="pres">
      <dgm:prSet presAssocID="{62D764D2-AC31-4E6B-8377-432CC13DE51B}" presName="Accent7" presStyleCnt="0"/>
      <dgm:spPr/>
    </dgm:pt>
    <dgm:pt modelId="{7E654B97-BAD2-4B81-8237-4736DBD73FD6}" type="pres">
      <dgm:prSet presAssocID="{62D764D2-AC31-4E6B-8377-432CC13DE51B}" presName="AccentHold1" presStyleLbl="node1" presStyleIdx="6" presStyleCnt="19"/>
      <dgm:spPr/>
    </dgm:pt>
    <dgm:pt modelId="{C854D20C-BDCA-4DBC-8D3C-6B479377846A}" type="pres">
      <dgm:prSet presAssocID="{62D764D2-AC31-4E6B-8377-432CC13DE51B}" presName="Accent8" presStyleCnt="0"/>
      <dgm:spPr/>
    </dgm:pt>
    <dgm:pt modelId="{34030F93-C651-488E-ABDA-F2D94348A005}" type="pres">
      <dgm:prSet presAssocID="{62D764D2-AC31-4E6B-8377-432CC13DE51B}" presName="AccentHold2" presStyleLbl="node1" presStyleIdx="7" presStyleCnt="19"/>
      <dgm:spPr/>
    </dgm:pt>
    <dgm:pt modelId="{42BC5D54-9E23-49D5-AE02-676EB7013DCB}" type="pres">
      <dgm:prSet presAssocID="{71362FEA-B692-4994-BF58-7972427EDB83}" presName="Child2" presStyleLbl="node1" presStyleIdx="8" presStyleCnt="19" custScaleX="186411" custScaleY="111950" custLinFactX="-100000" custLinFactNeighborX="-101103" custLinFactNeighborY="-73105">
        <dgm:presLayoutVars>
          <dgm:chMax val="0"/>
          <dgm:chPref val="0"/>
        </dgm:presLayoutVars>
      </dgm:prSet>
      <dgm:spPr/>
    </dgm:pt>
    <dgm:pt modelId="{C1F4D37B-5E26-4C6F-AE35-C918557968BA}" type="pres">
      <dgm:prSet presAssocID="{71362FEA-B692-4994-BF58-7972427EDB83}" presName="Accent9" presStyleCnt="0"/>
      <dgm:spPr/>
    </dgm:pt>
    <dgm:pt modelId="{2D3A7DCB-2AB1-4FB1-96E4-DBB2C3B8EDFE}" type="pres">
      <dgm:prSet presAssocID="{71362FEA-B692-4994-BF58-7972427EDB83}" presName="AccentHold1" presStyleLbl="node1" presStyleIdx="9" presStyleCnt="19"/>
      <dgm:spPr/>
    </dgm:pt>
    <dgm:pt modelId="{3C831488-92E8-4443-ADCB-A486738A450C}" type="pres">
      <dgm:prSet presAssocID="{71362FEA-B692-4994-BF58-7972427EDB83}" presName="Accent10" presStyleCnt="0"/>
      <dgm:spPr/>
    </dgm:pt>
    <dgm:pt modelId="{1AE7F56C-7324-4254-ACB9-854B621CF6DF}" type="pres">
      <dgm:prSet presAssocID="{71362FEA-B692-4994-BF58-7972427EDB83}" presName="AccentHold2" presStyleLbl="node1" presStyleIdx="10" presStyleCnt="19"/>
      <dgm:spPr/>
    </dgm:pt>
    <dgm:pt modelId="{189C638C-A70F-42AE-AD02-5C0345AB53B5}" type="pres">
      <dgm:prSet presAssocID="{71362FEA-B692-4994-BF58-7972427EDB83}" presName="Accent11" presStyleCnt="0"/>
      <dgm:spPr/>
    </dgm:pt>
    <dgm:pt modelId="{449535E4-7D2F-46D4-AD04-F4CB38EC93AF}" type="pres">
      <dgm:prSet presAssocID="{71362FEA-B692-4994-BF58-7972427EDB83}" presName="AccentHold3" presStyleLbl="node1" presStyleIdx="11" presStyleCnt="19"/>
      <dgm:spPr/>
    </dgm:pt>
    <dgm:pt modelId="{BAE21AF4-46F3-4797-A759-A61E44F1BBA9}" type="pres">
      <dgm:prSet presAssocID="{C0667931-3CAC-4FE4-BACF-076A2AB60FF5}" presName="Child3" presStyleLbl="node1" presStyleIdx="12" presStyleCnt="19" custScaleX="146389" custScaleY="103962" custLinFactY="-55211" custLinFactNeighborX="-33395" custLinFactNeighborY="-100000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5DC5B41B-36DD-4112-90F0-5C609762509F}" type="pres">
      <dgm:prSet presAssocID="{C0667931-3CAC-4FE4-BACF-076A2AB60FF5}" presName="Accent12" presStyleCnt="0"/>
      <dgm:spPr/>
    </dgm:pt>
    <dgm:pt modelId="{682FA2D8-7B91-4702-9E59-07FDCE7482E8}" type="pres">
      <dgm:prSet presAssocID="{C0667931-3CAC-4FE4-BACF-076A2AB60FF5}" presName="AccentHold1" presStyleLbl="node1" presStyleIdx="13" presStyleCnt="19"/>
      <dgm:spPr/>
    </dgm:pt>
    <dgm:pt modelId="{CC214569-8E1C-4DBE-B4CD-ECCB84DD6ED4}" type="pres">
      <dgm:prSet presAssocID="{B22C3219-3DF3-4584-B5E0-3B80EE61621F}" presName="Child4" presStyleLbl="node1" presStyleIdx="14" presStyleCnt="19" custScaleX="239257" custScaleY="99378" custLinFactNeighborX="-98475" custLinFactNeighborY="-79797">
        <dgm:presLayoutVars>
          <dgm:chMax val="0"/>
          <dgm:chPref val="0"/>
        </dgm:presLayoutVars>
      </dgm:prSet>
      <dgm:spPr/>
    </dgm:pt>
    <dgm:pt modelId="{66520D61-10F3-45D1-894E-B403DE87AD41}" type="pres">
      <dgm:prSet presAssocID="{B22C3219-3DF3-4584-B5E0-3B80EE61621F}" presName="Accent13" presStyleCnt="0"/>
      <dgm:spPr/>
    </dgm:pt>
    <dgm:pt modelId="{867D715C-DFB8-4663-A8FE-FD241E6FF00F}" type="pres">
      <dgm:prSet presAssocID="{B22C3219-3DF3-4584-B5E0-3B80EE61621F}" presName="AccentHold1" presStyleLbl="node1" presStyleIdx="15" presStyleCnt="19"/>
      <dgm:spPr/>
    </dgm:pt>
    <dgm:pt modelId="{3F6CF26B-A3C3-4359-BF75-7FD796686A70}" type="pres">
      <dgm:prSet presAssocID="{927D39CA-5407-4CEF-A732-A48372B6E892}" presName="Child5" presStyleLbl="node1" presStyleIdx="16" presStyleCnt="19" custScaleX="207974" custScaleY="114550" custLinFactX="6794" custLinFactY="100000" custLinFactNeighborX="100000" custLinFactNeighborY="166396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F63B2CD1-F9F9-4427-83AE-FE9087BF4503}" type="pres">
      <dgm:prSet presAssocID="{927D39CA-5407-4CEF-A732-A48372B6E892}" presName="Accent15" presStyleCnt="0"/>
      <dgm:spPr/>
    </dgm:pt>
    <dgm:pt modelId="{FE3F7768-631C-4033-89CA-E4CE8EA616D6}" type="pres">
      <dgm:prSet presAssocID="{927D39CA-5407-4CEF-A732-A48372B6E892}" presName="AccentHold2" presStyleLbl="node1" presStyleIdx="17" presStyleCnt="19"/>
      <dgm:spPr/>
    </dgm:pt>
    <dgm:pt modelId="{34CE4C47-A95F-46E5-BD91-4D5029EB8D66}" type="pres">
      <dgm:prSet presAssocID="{927D39CA-5407-4CEF-A732-A48372B6E892}" presName="Accent16" presStyleCnt="0"/>
      <dgm:spPr/>
    </dgm:pt>
    <dgm:pt modelId="{0BEFC82C-0C75-47C4-9FDA-88A76C43AE35}" type="pres">
      <dgm:prSet presAssocID="{927D39CA-5407-4CEF-A732-A48372B6E892}" presName="AccentHold3" presStyleLbl="node1" presStyleIdx="18" presStyleCnt="19"/>
      <dgm:spPr/>
    </dgm:pt>
  </dgm:ptLst>
  <dgm:cxnLst>
    <dgm:cxn modelId="{0110B9AF-75E1-42FD-8153-0129D0159BA9}" srcId="{E27D0834-5F6F-4492-8C86-B48ADF4E5EED}" destId="{62D764D2-AC31-4E6B-8377-432CC13DE51B}" srcOrd="0" destOrd="0" parTransId="{219797ED-C09E-4A9D-B428-604A8F604E48}" sibTransId="{7520227A-D640-4BF3-93EE-07F0A8BC5DBA}"/>
    <dgm:cxn modelId="{369238CD-7105-454A-9FA1-29104A9405BE}" type="presOf" srcId="{E27D0834-5F6F-4492-8C86-B48ADF4E5EED}" destId="{A9B96F2B-4DF2-4B92-8B9B-94300A7F7055}" srcOrd="0" destOrd="0" presId="urn:microsoft.com/office/officeart/2009/3/layout/CircleRelationship"/>
    <dgm:cxn modelId="{6ECD7040-0E60-4FC0-89EE-0CEAA72AF88F}" type="presOf" srcId="{7859B8A3-4CE6-496E-BEC8-26B0914F9B69}" destId="{D9176D9A-38CF-435D-9E50-67D2FF3BFDC2}" srcOrd="0" destOrd="0" presId="urn:microsoft.com/office/officeart/2009/3/layout/CircleRelationship"/>
    <dgm:cxn modelId="{812D5879-58B9-4E16-91A8-A5EDB417AE84}" srcId="{E27D0834-5F6F-4492-8C86-B48ADF4E5EED}" destId="{71362FEA-B692-4994-BF58-7972427EDB83}" srcOrd="1" destOrd="0" parTransId="{41C0D9E2-E8D6-4B68-9F91-7FF70DE69317}" sibTransId="{1564023B-23C1-4400-B356-0D3D60F4CB55}"/>
    <dgm:cxn modelId="{D570E84C-54AE-464A-820F-1A508A5FA86D}" srcId="{7859B8A3-4CE6-496E-BEC8-26B0914F9B69}" destId="{E27D0834-5F6F-4492-8C86-B48ADF4E5EED}" srcOrd="0" destOrd="0" parTransId="{FE35EB94-7E89-43FF-97F0-D1A56C95A704}" sibTransId="{7ED9765B-B43D-4265-BB39-8BB224BD541E}"/>
    <dgm:cxn modelId="{452B60E7-00CF-433D-B94C-F8D1C6613968}" type="presOf" srcId="{B22C3219-3DF3-4584-B5E0-3B80EE61621F}" destId="{CC214569-8E1C-4DBE-B4CD-ECCB84DD6ED4}" srcOrd="0" destOrd="0" presId="urn:microsoft.com/office/officeart/2009/3/layout/CircleRelationship"/>
    <dgm:cxn modelId="{E1A46A32-02AF-4ACC-90B5-B2CA28801FA2}" type="presOf" srcId="{927D39CA-5407-4CEF-A732-A48372B6E892}" destId="{3F6CF26B-A3C3-4359-BF75-7FD796686A70}" srcOrd="0" destOrd="0" presId="urn:microsoft.com/office/officeart/2009/3/layout/CircleRelationship"/>
    <dgm:cxn modelId="{6085D5B8-2FF9-41D5-9657-B2055ED5E870}" type="presOf" srcId="{62D764D2-AC31-4E6B-8377-432CC13DE51B}" destId="{0C2F749E-A549-44DC-B22E-2D0C001CF285}" srcOrd="0" destOrd="0" presId="urn:microsoft.com/office/officeart/2009/3/layout/CircleRelationship"/>
    <dgm:cxn modelId="{49A5C4EE-2C7B-4FD7-BE86-B742D8B59FB0}" srcId="{E27D0834-5F6F-4492-8C86-B48ADF4E5EED}" destId="{B22C3219-3DF3-4584-B5E0-3B80EE61621F}" srcOrd="3" destOrd="0" parTransId="{8501273D-8039-4B95-842E-D267ECFD538E}" sibTransId="{907D1B9F-B075-4CC5-8239-33653920461A}"/>
    <dgm:cxn modelId="{AD93B52D-488B-4D16-8680-24DD835C5E34}" srcId="{E27D0834-5F6F-4492-8C86-B48ADF4E5EED}" destId="{927D39CA-5407-4CEF-A732-A48372B6E892}" srcOrd="4" destOrd="0" parTransId="{503FBE71-2258-46EB-9960-C5102D0C909A}" sibTransId="{D321E220-C647-43AD-9046-461FDEB6E3E9}"/>
    <dgm:cxn modelId="{6D43FFB3-0F2D-40AE-9A09-A7091AF7FE5F}" type="presOf" srcId="{71362FEA-B692-4994-BF58-7972427EDB83}" destId="{42BC5D54-9E23-49D5-AE02-676EB7013DCB}" srcOrd="0" destOrd="0" presId="urn:microsoft.com/office/officeart/2009/3/layout/CircleRelationship"/>
    <dgm:cxn modelId="{4B32BD07-40F3-4DCD-AB29-694511D88560}" srcId="{E27D0834-5F6F-4492-8C86-B48ADF4E5EED}" destId="{C0667931-3CAC-4FE4-BACF-076A2AB60FF5}" srcOrd="2" destOrd="0" parTransId="{498AAD35-E04F-4AF5-9204-FC3137E688E3}" sibTransId="{597B7528-2A7E-46C3-9894-B535580509C4}"/>
    <dgm:cxn modelId="{3E61FF80-D40C-474B-B1B7-82A1A103FFB6}" type="presOf" srcId="{C0667931-3CAC-4FE4-BACF-076A2AB60FF5}" destId="{BAE21AF4-46F3-4797-A759-A61E44F1BBA9}" srcOrd="0" destOrd="0" presId="urn:microsoft.com/office/officeart/2009/3/layout/CircleRelationship"/>
    <dgm:cxn modelId="{AF8A2071-5A45-48E2-8F0A-051D1032E352}" type="presParOf" srcId="{D9176D9A-38CF-435D-9E50-67D2FF3BFDC2}" destId="{A9B96F2B-4DF2-4B92-8B9B-94300A7F7055}" srcOrd="0" destOrd="0" presId="urn:microsoft.com/office/officeart/2009/3/layout/CircleRelationship"/>
    <dgm:cxn modelId="{B2470DF8-FB01-40B9-B6A5-50C125199342}" type="presParOf" srcId="{D9176D9A-38CF-435D-9E50-67D2FF3BFDC2}" destId="{CAE5285A-5C11-43A0-B0A5-5BE18D77EEC6}" srcOrd="1" destOrd="0" presId="urn:microsoft.com/office/officeart/2009/3/layout/CircleRelationship"/>
    <dgm:cxn modelId="{323B375E-C715-47B8-95B4-1A03A4FE761E}" type="presParOf" srcId="{D9176D9A-38CF-435D-9E50-67D2FF3BFDC2}" destId="{7220E145-FA0F-4FCD-901D-296095A55680}" srcOrd="2" destOrd="0" presId="urn:microsoft.com/office/officeart/2009/3/layout/CircleRelationship"/>
    <dgm:cxn modelId="{057DD769-419D-4750-A860-926915AE2372}" type="presParOf" srcId="{D9176D9A-38CF-435D-9E50-67D2FF3BFDC2}" destId="{C20DB69D-7263-4A7B-82FC-F6813F9A2061}" srcOrd="3" destOrd="0" presId="urn:microsoft.com/office/officeart/2009/3/layout/CircleRelationship"/>
    <dgm:cxn modelId="{A4CDC2FF-B5E2-422F-A875-D7C39097C72A}" type="presParOf" srcId="{D9176D9A-38CF-435D-9E50-67D2FF3BFDC2}" destId="{7C4C33C1-9415-4D43-80FB-559FF0AE9B54}" srcOrd="4" destOrd="0" presId="urn:microsoft.com/office/officeart/2009/3/layout/CircleRelationship"/>
    <dgm:cxn modelId="{BB0FE9A2-3039-4CA0-B0BC-0368550B5469}" type="presParOf" srcId="{D9176D9A-38CF-435D-9E50-67D2FF3BFDC2}" destId="{A130ED46-7F49-4903-A7D3-7544A48124EC}" srcOrd="5" destOrd="0" presId="urn:microsoft.com/office/officeart/2009/3/layout/CircleRelationship"/>
    <dgm:cxn modelId="{9679AA12-31CC-4E09-99E2-E8BB3728BEFC}" type="presParOf" srcId="{D9176D9A-38CF-435D-9E50-67D2FF3BFDC2}" destId="{0C2F749E-A549-44DC-B22E-2D0C001CF285}" srcOrd="6" destOrd="0" presId="urn:microsoft.com/office/officeart/2009/3/layout/CircleRelationship"/>
    <dgm:cxn modelId="{112C4E08-2B4A-4B89-AD44-A24B5759D767}" type="presParOf" srcId="{D9176D9A-38CF-435D-9E50-67D2FF3BFDC2}" destId="{EFFB3D5D-BEED-4A86-8CAB-18A41300AC0E}" srcOrd="7" destOrd="0" presId="urn:microsoft.com/office/officeart/2009/3/layout/CircleRelationship"/>
    <dgm:cxn modelId="{49195329-2DC1-4B91-A2EC-07C9F234846E}" type="presParOf" srcId="{EFFB3D5D-BEED-4A86-8CAB-18A41300AC0E}" destId="{7E654B97-BAD2-4B81-8237-4736DBD73FD6}" srcOrd="0" destOrd="0" presId="urn:microsoft.com/office/officeart/2009/3/layout/CircleRelationship"/>
    <dgm:cxn modelId="{9D667348-9629-4609-BE38-596CF3CD9D9B}" type="presParOf" srcId="{D9176D9A-38CF-435D-9E50-67D2FF3BFDC2}" destId="{C854D20C-BDCA-4DBC-8D3C-6B479377846A}" srcOrd="8" destOrd="0" presId="urn:microsoft.com/office/officeart/2009/3/layout/CircleRelationship"/>
    <dgm:cxn modelId="{43C36FD2-EA6A-4A67-B23A-A7CF0D3A9030}" type="presParOf" srcId="{C854D20C-BDCA-4DBC-8D3C-6B479377846A}" destId="{34030F93-C651-488E-ABDA-F2D94348A005}" srcOrd="0" destOrd="0" presId="urn:microsoft.com/office/officeart/2009/3/layout/CircleRelationship"/>
    <dgm:cxn modelId="{FE49D064-EB31-4924-833A-F76AF8974A52}" type="presParOf" srcId="{D9176D9A-38CF-435D-9E50-67D2FF3BFDC2}" destId="{42BC5D54-9E23-49D5-AE02-676EB7013DCB}" srcOrd="9" destOrd="0" presId="urn:microsoft.com/office/officeart/2009/3/layout/CircleRelationship"/>
    <dgm:cxn modelId="{1A8BE575-B123-4BC0-89A9-25FE10289796}" type="presParOf" srcId="{D9176D9A-38CF-435D-9E50-67D2FF3BFDC2}" destId="{C1F4D37B-5E26-4C6F-AE35-C918557968BA}" srcOrd="10" destOrd="0" presId="urn:microsoft.com/office/officeart/2009/3/layout/CircleRelationship"/>
    <dgm:cxn modelId="{B956068C-BEAB-4C8B-B663-A1808006D669}" type="presParOf" srcId="{C1F4D37B-5E26-4C6F-AE35-C918557968BA}" destId="{2D3A7DCB-2AB1-4FB1-96E4-DBB2C3B8EDFE}" srcOrd="0" destOrd="0" presId="urn:microsoft.com/office/officeart/2009/3/layout/CircleRelationship"/>
    <dgm:cxn modelId="{153D75FF-4677-48B3-8337-63FBA73987DB}" type="presParOf" srcId="{D9176D9A-38CF-435D-9E50-67D2FF3BFDC2}" destId="{3C831488-92E8-4443-ADCB-A486738A450C}" srcOrd="11" destOrd="0" presId="urn:microsoft.com/office/officeart/2009/3/layout/CircleRelationship"/>
    <dgm:cxn modelId="{D3EF7C59-36AA-43F9-85B5-0EFF009E23E2}" type="presParOf" srcId="{3C831488-92E8-4443-ADCB-A486738A450C}" destId="{1AE7F56C-7324-4254-ACB9-854B621CF6DF}" srcOrd="0" destOrd="0" presId="urn:microsoft.com/office/officeart/2009/3/layout/CircleRelationship"/>
    <dgm:cxn modelId="{DA517077-C5E4-439A-8231-D83DB74851CF}" type="presParOf" srcId="{D9176D9A-38CF-435D-9E50-67D2FF3BFDC2}" destId="{189C638C-A70F-42AE-AD02-5C0345AB53B5}" srcOrd="12" destOrd="0" presId="urn:microsoft.com/office/officeart/2009/3/layout/CircleRelationship"/>
    <dgm:cxn modelId="{7D25CC74-5AA6-4619-8580-142E5198601E}" type="presParOf" srcId="{189C638C-A70F-42AE-AD02-5C0345AB53B5}" destId="{449535E4-7D2F-46D4-AD04-F4CB38EC93AF}" srcOrd="0" destOrd="0" presId="urn:microsoft.com/office/officeart/2009/3/layout/CircleRelationship"/>
    <dgm:cxn modelId="{9CDC7157-89FC-4280-92EE-085781530DC8}" type="presParOf" srcId="{D9176D9A-38CF-435D-9E50-67D2FF3BFDC2}" destId="{BAE21AF4-46F3-4797-A759-A61E44F1BBA9}" srcOrd="13" destOrd="0" presId="urn:microsoft.com/office/officeart/2009/3/layout/CircleRelationship"/>
    <dgm:cxn modelId="{0C634CD5-035D-4BE6-AB91-46767E2CD0A9}" type="presParOf" srcId="{D9176D9A-38CF-435D-9E50-67D2FF3BFDC2}" destId="{5DC5B41B-36DD-4112-90F0-5C609762509F}" srcOrd="14" destOrd="0" presId="urn:microsoft.com/office/officeart/2009/3/layout/CircleRelationship"/>
    <dgm:cxn modelId="{85604680-C213-4F34-A158-3EF6B1AB6642}" type="presParOf" srcId="{5DC5B41B-36DD-4112-90F0-5C609762509F}" destId="{682FA2D8-7B91-4702-9E59-07FDCE7482E8}" srcOrd="0" destOrd="0" presId="urn:microsoft.com/office/officeart/2009/3/layout/CircleRelationship"/>
    <dgm:cxn modelId="{A46950AA-93A1-412D-A92D-3F19F1DF652B}" type="presParOf" srcId="{D9176D9A-38CF-435D-9E50-67D2FF3BFDC2}" destId="{CC214569-8E1C-4DBE-B4CD-ECCB84DD6ED4}" srcOrd="15" destOrd="0" presId="urn:microsoft.com/office/officeart/2009/3/layout/CircleRelationship"/>
    <dgm:cxn modelId="{C95539DE-F512-480E-8790-2E66695C34E9}" type="presParOf" srcId="{D9176D9A-38CF-435D-9E50-67D2FF3BFDC2}" destId="{66520D61-10F3-45D1-894E-B403DE87AD41}" srcOrd="16" destOrd="0" presId="urn:microsoft.com/office/officeart/2009/3/layout/CircleRelationship"/>
    <dgm:cxn modelId="{C037F984-4C22-404F-9729-FF567E787BE2}" type="presParOf" srcId="{66520D61-10F3-45D1-894E-B403DE87AD41}" destId="{867D715C-DFB8-4663-A8FE-FD241E6FF00F}" srcOrd="0" destOrd="0" presId="urn:microsoft.com/office/officeart/2009/3/layout/CircleRelationship"/>
    <dgm:cxn modelId="{A7AB4B36-4470-4D79-961B-28576BEA70E3}" type="presParOf" srcId="{D9176D9A-38CF-435D-9E50-67D2FF3BFDC2}" destId="{3F6CF26B-A3C3-4359-BF75-7FD796686A70}" srcOrd="17" destOrd="0" presId="urn:microsoft.com/office/officeart/2009/3/layout/CircleRelationship"/>
    <dgm:cxn modelId="{72FCBB95-9C48-4198-96E2-8E922D45DF3D}" type="presParOf" srcId="{D9176D9A-38CF-435D-9E50-67D2FF3BFDC2}" destId="{F63B2CD1-F9F9-4427-83AE-FE9087BF4503}" srcOrd="18" destOrd="0" presId="urn:microsoft.com/office/officeart/2009/3/layout/CircleRelationship"/>
    <dgm:cxn modelId="{12599109-BB55-4634-B95A-38854112F21C}" type="presParOf" srcId="{F63B2CD1-F9F9-4427-83AE-FE9087BF4503}" destId="{FE3F7768-631C-4033-89CA-E4CE8EA616D6}" srcOrd="0" destOrd="0" presId="urn:microsoft.com/office/officeart/2009/3/layout/CircleRelationship"/>
    <dgm:cxn modelId="{BEBAA3D8-31CA-495F-BA68-FAF3740C1A8E}" type="presParOf" srcId="{D9176D9A-38CF-435D-9E50-67D2FF3BFDC2}" destId="{34CE4C47-A95F-46E5-BD91-4D5029EB8D66}" srcOrd="19" destOrd="0" presId="urn:microsoft.com/office/officeart/2009/3/layout/CircleRelationship"/>
    <dgm:cxn modelId="{27F79279-CCD3-4B08-B834-9AE9C57616BD}" type="presParOf" srcId="{34CE4C47-A95F-46E5-BD91-4D5029EB8D66}" destId="{0BEFC82C-0C75-47C4-9FDA-88A76C43AE35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3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66410E-4BE9-4185-8D81-9F3D9D3ABD86}">
      <dsp:nvSpPr>
        <dsp:cNvPr id="0" name=""/>
        <dsp:cNvSpPr/>
      </dsp:nvSpPr>
      <dsp:spPr>
        <a:xfrm rot="10800000">
          <a:off x="1014459" y="1196"/>
          <a:ext cx="3320625" cy="71224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4080" tIns="53340" rIns="99568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Co-conception</a:t>
          </a:r>
          <a:endParaRPr lang="fr-FR" sz="1400" b="1" kern="1200" dirty="0"/>
        </a:p>
      </dsp:txBody>
      <dsp:txXfrm rot="10800000">
        <a:off x="1192520" y="1196"/>
        <a:ext cx="3142564" cy="712245"/>
      </dsp:txXfrm>
    </dsp:sp>
    <dsp:sp modelId="{63D4A3D4-2EBD-42E2-A804-BFE71EACFC73}">
      <dsp:nvSpPr>
        <dsp:cNvPr id="0" name=""/>
        <dsp:cNvSpPr/>
      </dsp:nvSpPr>
      <dsp:spPr>
        <a:xfrm>
          <a:off x="658336" y="1196"/>
          <a:ext cx="712245" cy="712245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30E1D44-F2BA-405B-AE02-DF0C29F77075}">
      <dsp:nvSpPr>
        <dsp:cNvPr id="0" name=""/>
        <dsp:cNvSpPr/>
      </dsp:nvSpPr>
      <dsp:spPr>
        <a:xfrm rot="10800000">
          <a:off x="1014459" y="926051"/>
          <a:ext cx="3320625" cy="71224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4080" tIns="53340" rIns="99568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Mesures des construits</a:t>
          </a:r>
          <a:endParaRPr lang="fr-FR" sz="1400" b="1" kern="1200" dirty="0"/>
        </a:p>
      </dsp:txBody>
      <dsp:txXfrm rot="10800000">
        <a:off x="1192520" y="926051"/>
        <a:ext cx="3142564" cy="712245"/>
      </dsp:txXfrm>
    </dsp:sp>
    <dsp:sp modelId="{600F9743-DB1C-4F91-8D3B-CE47D144FBDC}">
      <dsp:nvSpPr>
        <dsp:cNvPr id="0" name=""/>
        <dsp:cNvSpPr/>
      </dsp:nvSpPr>
      <dsp:spPr>
        <a:xfrm>
          <a:off x="658336" y="926051"/>
          <a:ext cx="712245" cy="712245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91A0978-4DF0-4F05-BACF-1A92F0EFCC56}">
      <dsp:nvSpPr>
        <dsp:cNvPr id="0" name=""/>
        <dsp:cNvSpPr/>
      </dsp:nvSpPr>
      <dsp:spPr>
        <a:xfrm rot="10800000">
          <a:off x="1014459" y="1850907"/>
          <a:ext cx="3320625" cy="71224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4080" tIns="53340" rIns="99568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Implémentation du programme</a:t>
          </a:r>
          <a:endParaRPr lang="fr-FR" sz="1400" b="1" kern="1200" dirty="0"/>
        </a:p>
      </dsp:txBody>
      <dsp:txXfrm rot="10800000">
        <a:off x="1192520" y="1850907"/>
        <a:ext cx="3142564" cy="712245"/>
      </dsp:txXfrm>
    </dsp:sp>
    <dsp:sp modelId="{9446395D-5A19-4CCD-9F8F-2ACF1EBA0275}">
      <dsp:nvSpPr>
        <dsp:cNvPr id="0" name=""/>
        <dsp:cNvSpPr/>
      </dsp:nvSpPr>
      <dsp:spPr>
        <a:xfrm>
          <a:off x="658336" y="1850907"/>
          <a:ext cx="712245" cy="712245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B9246A8-6181-4964-A511-0571432BA9C3}">
      <dsp:nvSpPr>
        <dsp:cNvPr id="0" name=""/>
        <dsp:cNvSpPr/>
      </dsp:nvSpPr>
      <dsp:spPr>
        <a:xfrm rot="10800000">
          <a:off x="1014459" y="2775763"/>
          <a:ext cx="3320625" cy="71224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4080" tIns="53340" rIns="99568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Mesures des construits</a:t>
          </a:r>
          <a:endParaRPr lang="fr-FR" sz="1400" b="1" kern="1200" dirty="0"/>
        </a:p>
      </dsp:txBody>
      <dsp:txXfrm rot="10800000">
        <a:off x="1192520" y="2775763"/>
        <a:ext cx="3142564" cy="712245"/>
      </dsp:txXfrm>
    </dsp:sp>
    <dsp:sp modelId="{2CD5F4D5-CC76-49CE-9B35-86DF847050BB}">
      <dsp:nvSpPr>
        <dsp:cNvPr id="0" name=""/>
        <dsp:cNvSpPr/>
      </dsp:nvSpPr>
      <dsp:spPr>
        <a:xfrm>
          <a:off x="658336" y="2775763"/>
          <a:ext cx="712245" cy="712245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95B01FD-0783-4951-B515-C63364E5B86C}">
      <dsp:nvSpPr>
        <dsp:cNvPr id="0" name=""/>
        <dsp:cNvSpPr/>
      </dsp:nvSpPr>
      <dsp:spPr>
        <a:xfrm rot="10800000">
          <a:off x="1014459" y="3700619"/>
          <a:ext cx="3320625" cy="712245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14080" tIns="53340" rIns="99568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Retombées pratiques</a:t>
          </a:r>
          <a:endParaRPr lang="fr-FR" sz="1400" b="1" kern="1200" dirty="0"/>
        </a:p>
      </dsp:txBody>
      <dsp:txXfrm rot="10800000">
        <a:off x="1192520" y="3700619"/>
        <a:ext cx="3142564" cy="712245"/>
      </dsp:txXfrm>
    </dsp:sp>
    <dsp:sp modelId="{D35A6EF7-9B17-4D66-A38E-4B40F4D11E99}">
      <dsp:nvSpPr>
        <dsp:cNvPr id="0" name=""/>
        <dsp:cNvSpPr/>
      </dsp:nvSpPr>
      <dsp:spPr>
        <a:xfrm>
          <a:off x="658336" y="3700619"/>
          <a:ext cx="712245" cy="712245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35B2C6-9BC9-4859-8295-57914CA50A72}">
      <dsp:nvSpPr>
        <dsp:cNvPr id="0" name=""/>
        <dsp:cNvSpPr/>
      </dsp:nvSpPr>
      <dsp:spPr>
        <a:xfrm>
          <a:off x="0" y="0"/>
          <a:ext cx="3936733" cy="2747991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 smtClean="0"/>
            <a:t>Travail d’</a:t>
          </a:r>
          <a:r>
            <a:rPr lang="fr-FR" sz="16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fr-FR" sz="1600" b="1" kern="1200" dirty="0" smtClean="0"/>
            <a:t>quipe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0" i="1" kern="1200" dirty="0" smtClean="0"/>
            <a:t>McEwan &amp; Beauchamp, 2020</a:t>
          </a:r>
          <a:endParaRPr lang="fr-FR" sz="1200" b="0" i="1" kern="1200" dirty="0"/>
        </a:p>
      </dsp:txBody>
      <dsp:txXfrm>
        <a:off x="0" y="0"/>
        <a:ext cx="3936733" cy="824397"/>
      </dsp:txXfrm>
    </dsp:sp>
    <dsp:sp modelId="{57DFD00B-3CE5-4748-A831-D75A41675829}">
      <dsp:nvSpPr>
        <dsp:cNvPr id="0" name=""/>
        <dsp:cNvSpPr/>
      </dsp:nvSpPr>
      <dsp:spPr>
        <a:xfrm>
          <a:off x="393673" y="825202"/>
          <a:ext cx="3149386" cy="8285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Comportements de performance</a:t>
          </a:r>
          <a:endParaRPr lang="fr-FR" sz="1400" b="0" i="1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/>
            <a:t>Préparation </a:t>
          </a:r>
          <a:r>
            <a:rPr lang="fr-FR" sz="1400" b="0" kern="1200" dirty="0" smtClean="0">
              <a:sym typeface="Wingdings" panose="05000000000000000000" pitchFamily="2" charset="2"/>
            </a:rPr>
            <a:t> </a:t>
          </a:r>
          <a:r>
            <a:rPr lang="fr-FR" sz="1400" b="0" kern="1200" dirty="0" smtClean="0"/>
            <a:t>Exécution </a:t>
          </a:r>
          <a:r>
            <a:rPr lang="fr-FR" sz="1400" b="0" kern="1200" dirty="0" smtClean="0">
              <a:sym typeface="Wingdings" panose="05000000000000000000" pitchFamily="2" charset="2"/>
            </a:rPr>
            <a:t> E</a:t>
          </a:r>
          <a:r>
            <a:rPr lang="fr-FR" sz="1400" b="0" kern="1200" dirty="0" smtClean="0"/>
            <a:t>valuation </a:t>
          </a:r>
          <a:r>
            <a:rPr lang="fr-FR" sz="1400" b="0" kern="1200" dirty="0" smtClean="0">
              <a:sym typeface="Wingdings" panose="05000000000000000000" pitchFamily="2" charset="2"/>
            </a:rPr>
            <a:t> </a:t>
          </a:r>
          <a:r>
            <a:rPr lang="fr-FR" sz="1400" b="0" kern="1200" dirty="0" smtClean="0"/>
            <a:t>Ajustement</a:t>
          </a:r>
          <a:endParaRPr lang="fr-FR" sz="1400" b="0" kern="1200" dirty="0"/>
        </a:p>
      </dsp:txBody>
      <dsp:txXfrm>
        <a:off x="417941" y="849470"/>
        <a:ext cx="3100850" cy="780020"/>
      </dsp:txXfrm>
    </dsp:sp>
    <dsp:sp modelId="{2F017C4E-0F34-42CC-80DD-9881CA8E9F79}">
      <dsp:nvSpPr>
        <dsp:cNvPr id="0" name=""/>
        <dsp:cNvSpPr/>
      </dsp:nvSpPr>
      <dsp:spPr>
        <a:xfrm>
          <a:off x="393673" y="1781229"/>
          <a:ext cx="3149386" cy="8285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Dynamique </a:t>
          </a:r>
          <a:r>
            <a:rPr lang="fr-FR" sz="1400" b="1" kern="1200" dirty="0" smtClean="0"/>
            <a:t>interpersonnelle</a:t>
          </a:r>
          <a:endParaRPr lang="fr-FR" sz="1400" b="1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/>
            <a:t>Soutien psychologique</a:t>
          </a:r>
          <a:endParaRPr lang="fr-FR" sz="1400" b="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400" b="0" kern="1200" dirty="0" smtClean="0"/>
            <a:t>Gestion des conflits</a:t>
          </a:r>
          <a:endParaRPr lang="fr-FR" sz="1400" b="0" kern="1200" dirty="0"/>
        </a:p>
      </dsp:txBody>
      <dsp:txXfrm>
        <a:off x="417941" y="1805497"/>
        <a:ext cx="3100850" cy="7800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2C37F9-E140-4096-B8DD-F5E1652E656A}">
      <dsp:nvSpPr>
        <dsp:cNvPr id="0" name=""/>
        <dsp:cNvSpPr/>
      </dsp:nvSpPr>
      <dsp:spPr>
        <a:xfrm>
          <a:off x="3571" y="0"/>
          <a:ext cx="4351733" cy="469785"/>
        </a:xfrm>
        <a:prstGeom prst="chevron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Des cadres théoriques </a:t>
          </a:r>
          <a:r>
            <a:rPr lang="fr-FR" sz="1400" b="1" kern="1200" dirty="0" smtClean="0"/>
            <a:t>et </a:t>
          </a:r>
          <a:r>
            <a:rPr lang="fr-FR" sz="1400" b="1" kern="1200" dirty="0" smtClean="0"/>
            <a:t>conceptuels </a:t>
          </a:r>
          <a:r>
            <a:rPr lang="fr-FR" sz="1400" b="1" kern="1200" dirty="0" smtClean="0"/>
            <a:t>à </a:t>
          </a:r>
          <a:r>
            <a:rPr lang="fr-FR" sz="1400" b="1" kern="1200" dirty="0" smtClean="0"/>
            <a:t>faire dialoguer</a:t>
          </a:r>
          <a:endParaRPr lang="fr-FR" sz="1400" b="1" kern="1200" dirty="0"/>
        </a:p>
      </dsp:txBody>
      <dsp:txXfrm>
        <a:off x="238464" y="0"/>
        <a:ext cx="3881948" cy="469785"/>
      </dsp:txXfrm>
    </dsp:sp>
    <dsp:sp modelId="{21BA8076-C6F4-4738-A0A0-3301C545A133}">
      <dsp:nvSpPr>
        <dsp:cNvPr id="0" name=""/>
        <dsp:cNvSpPr/>
      </dsp:nvSpPr>
      <dsp:spPr>
        <a:xfrm>
          <a:off x="3920132" y="0"/>
          <a:ext cx="4351733" cy="469785"/>
        </a:xfrm>
        <a:prstGeom prst="chevron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Des techniques de </a:t>
          </a:r>
          <a:r>
            <a:rPr lang="fr-FR" sz="1400" b="1" kern="1200" dirty="0" smtClean="0"/>
            <a:t>formation à croiser</a:t>
          </a:r>
          <a:endParaRPr lang="fr-FR" sz="1400" b="1" kern="1200" dirty="0"/>
        </a:p>
      </dsp:txBody>
      <dsp:txXfrm>
        <a:off x="4155025" y="0"/>
        <a:ext cx="3881948" cy="469785"/>
      </dsp:txXfrm>
    </dsp:sp>
    <dsp:sp modelId="{9E7DFD87-1870-48DE-ACBF-249FF8FD2568}">
      <dsp:nvSpPr>
        <dsp:cNvPr id="0" name=""/>
        <dsp:cNvSpPr/>
      </dsp:nvSpPr>
      <dsp:spPr>
        <a:xfrm>
          <a:off x="7836692" y="0"/>
          <a:ext cx="4351733" cy="469785"/>
        </a:xfrm>
        <a:prstGeom prst="chevron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Vers la </a:t>
          </a:r>
          <a:r>
            <a:rPr lang="fr-FR" sz="1400" b="1" kern="1200" dirty="0" err="1" smtClean="0"/>
            <a:t>co</a:t>
          </a:r>
          <a:r>
            <a:rPr lang="fr-FR" sz="1400" b="1" kern="1200" dirty="0" smtClean="0"/>
            <a:t>-conception et l’évaluation d’un programme de formation</a:t>
          </a:r>
          <a:endParaRPr lang="fr-FR" sz="1400" b="1" kern="1200" dirty="0"/>
        </a:p>
      </dsp:txBody>
      <dsp:txXfrm>
        <a:off x="8071585" y="0"/>
        <a:ext cx="3881948" cy="46978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D6D396-66A7-49EC-B399-B52DA777B4F1}">
      <dsp:nvSpPr>
        <dsp:cNvPr id="0" name=""/>
        <dsp:cNvSpPr/>
      </dsp:nvSpPr>
      <dsp:spPr>
        <a:xfrm>
          <a:off x="160419" y="0"/>
          <a:ext cx="3856459" cy="1935293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chemeClr val="tx1"/>
              </a:solidFill>
            </a:rPr>
            <a:t>Intelligence </a:t>
          </a:r>
          <a:r>
            <a:rPr lang="fr-FR" sz="14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fr-FR" sz="1400" b="1" kern="1200" dirty="0" smtClean="0">
              <a:solidFill>
                <a:schemeClr val="tx1"/>
              </a:solidFill>
            </a:rPr>
            <a:t>motionnelle</a:t>
          </a:r>
          <a:endParaRPr lang="fr-FR" sz="1400" b="1" kern="1200" dirty="0">
            <a:solidFill>
              <a:schemeClr val="tx1"/>
            </a:solidFill>
          </a:endParaRPr>
        </a:p>
      </dsp:txBody>
      <dsp:txXfrm>
        <a:off x="725184" y="283417"/>
        <a:ext cx="2726929" cy="1368459"/>
      </dsp:txXfrm>
    </dsp:sp>
    <dsp:sp modelId="{3E222B60-C047-469D-B0B9-DF2F8A65CF76}">
      <dsp:nvSpPr>
        <dsp:cNvPr id="0" name=""/>
        <dsp:cNvSpPr/>
      </dsp:nvSpPr>
      <dsp:spPr>
        <a:xfrm>
          <a:off x="666005" y="882218"/>
          <a:ext cx="144217" cy="14437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C73161-5351-4CF0-A05F-F52EB1FC9FA9}">
      <dsp:nvSpPr>
        <dsp:cNvPr id="0" name=""/>
        <dsp:cNvSpPr/>
      </dsp:nvSpPr>
      <dsp:spPr>
        <a:xfrm>
          <a:off x="1838929" y="1388280"/>
          <a:ext cx="104570" cy="10450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7DC81C-9AFF-4D74-8A1A-CD6697A6391A}">
      <dsp:nvSpPr>
        <dsp:cNvPr id="0" name=""/>
        <dsp:cNvSpPr/>
      </dsp:nvSpPr>
      <dsp:spPr>
        <a:xfrm>
          <a:off x="2820777" y="713830"/>
          <a:ext cx="104570" cy="10450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6A39C1-EDB2-4F2B-97ED-273295DFCAF6}">
      <dsp:nvSpPr>
        <dsp:cNvPr id="0" name=""/>
        <dsp:cNvSpPr/>
      </dsp:nvSpPr>
      <dsp:spPr>
        <a:xfrm>
          <a:off x="2321072" y="1499366"/>
          <a:ext cx="144217" cy="14437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5EC914-BF26-4AC5-944E-68FE9534A389}">
      <dsp:nvSpPr>
        <dsp:cNvPr id="0" name=""/>
        <dsp:cNvSpPr/>
      </dsp:nvSpPr>
      <dsp:spPr>
        <a:xfrm>
          <a:off x="1868198" y="333158"/>
          <a:ext cx="104570" cy="10450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D66367-1D09-4AF3-BFDA-6F461929C290}">
      <dsp:nvSpPr>
        <dsp:cNvPr id="0" name=""/>
        <dsp:cNvSpPr/>
      </dsp:nvSpPr>
      <dsp:spPr>
        <a:xfrm>
          <a:off x="1539053" y="1245877"/>
          <a:ext cx="104570" cy="10450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A4EDB6-DA2B-4981-B678-05F205E9F61C}">
      <dsp:nvSpPr>
        <dsp:cNvPr id="0" name=""/>
        <dsp:cNvSpPr/>
      </dsp:nvSpPr>
      <dsp:spPr>
        <a:xfrm>
          <a:off x="748918" y="187631"/>
          <a:ext cx="1063546" cy="578068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</a:rPr>
            <a:t>Charte d’équipe (valeurs)</a:t>
          </a:r>
          <a:endParaRPr lang="fr-FR" sz="1200" b="1" kern="1200" dirty="0">
            <a:solidFill>
              <a:schemeClr val="tx1"/>
            </a:solidFill>
          </a:endParaRPr>
        </a:p>
      </dsp:txBody>
      <dsp:txXfrm>
        <a:off x="904671" y="272287"/>
        <a:ext cx="752040" cy="408756"/>
      </dsp:txXfrm>
    </dsp:sp>
    <dsp:sp modelId="{81C8A010-E43E-4E1B-A475-F9C40EC16C57}">
      <dsp:nvSpPr>
        <dsp:cNvPr id="0" name=""/>
        <dsp:cNvSpPr/>
      </dsp:nvSpPr>
      <dsp:spPr>
        <a:xfrm>
          <a:off x="1922996" y="555981"/>
          <a:ext cx="144217" cy="14437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22D4B0-6375-43BA-A9F4-D5A093872345}">
      <dsp:nvSpPr>
        <dsp:cNvPr id="0" name=""/>
        <dsp:cNvSpPr/>
      </dsp:nvSpPr>
      <dsp:spPr>
        <a:xfrm>
          <a:off x="1881684" y="1652165"/>
          <a:ext cx="260761" cy="26087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9CFB54-8896-425F-AAC9-B3BE27C21C06}">
      <dsp:nvSpPr>
        <dsp:cNvPr id="0" name=""/>
        <dsp:cNvSpPr/>
      </dsp:nvSpPr>
      <dsp:spPr>
        <a:xfrm>
          <a:off x="2086747" y="211835"/>
          <a:ext cx="1496665" cy="484792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</a:rPr>
            <a:t>Connaissance partagée</a:t>
          </a:r>
          <a:endParaRPr lang="fr-FR" sz="1200" b="1" kern="1200" dirty="0">
            <a:solidFill>
              <a:schemeClr val="tx1"/>
            </a:solidFill>
          </a:endParaRPr>
        </a:p>
      </dsp:txBody>
      <dsp:txXfrm>
        <a:off x="2305929" y="282831"/>
        <a:ext cx="1058301" cy="342800"/>
      </dsp:txXfrm>
    </dsp:sp>
    <dsp:sp modelId="{C5BDAED8-5F12-46EB-BE61-F74C26D87A46}">
      <dsp:nvSpPr>
        <dsp:cNvPr id="0" name=""/>
        <dsp:cNvSpPr/>
      </dsp:nvSpPr>
      <dsp:spPr>
        <a:xfrm>
          <a:off x="2372584" y="590675"/>
          <a:ext cx="144217" cy="14437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451BE2-9C06-448B-952F-97EB826D80BF}">
      <dsp:nvSpPr>
        <dsp:cNvPr id="0" name=""/>
        <dsp:cNvSpPr/>
      </dsp:nvSpPr>
      <dsp:spPr>
        <a:xfrm>
          <a:off x="985068" y="1413632"/>
          <a:ext cx="104570" cy="10450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2E2D65-AF97-4D37-AA31-56FDF51133D4}">
      <dsp:nvSpPr>
        <dsp:cNvPr id="0" name=""/>
        <dsp:cNvSpPr/>
      </dsp:nvSpPr>
      <dsp:spPr>
        <a:xfrm>
          <a:off x="2027050" y="1264808"/>
          <a:ext cx="104570" cy="10450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390B9C-1122-4074-831F-DB951EE8598C}">
      <dsp:nvSpPr>
        <dsp:cNvPr id="0" name=""/>
        <dsp:cNvSpPr/>
      </dsp:nvSpPr>
      <dsp:spPr>
        <a:xfrm>
          <a:off x="2323804" y="1064915"/>
          <a:ext cx="1367120" cy="578063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</a:rPr>
            <a:t>Connaissance des émotions</a:t>
          </a:r>
          <a:endParaRPr lang="fr-FR" sz="1200" b="1" kern="1200" dirty="0">
            <a:solidFill>
              <a:schemeClr val="tx1"/>
            </a:solidFill>
          </a:endParaRPr>
        </a:p>
      </dsp:txBody>
      <dsp:txXfrm>
        <a:off x="2524014" y="1149570"/>
        <a:ext cx="966700" cy="408753"/>
      </dsp:txXfrm>
    </dsp:sp>
    <dsp:sp modelId="{9A692F40-92A2-487D-892E-BFD3775D784C}">
      <dsp:nvSpPr>
        <dsp:cNvPr id="0" name=""/>
        <dsp:cNvSpPr/>
      </dsp:nvSpPr>
      <dsp:spPr>
        <a:xfrm>
          <a:off x="2969784" y="1066441"/>
          <a:ext cx="104570" cy="10450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66747A-B178-4B97-B86C-17E99C3E5E38}">
      <dsp:nvSpPr>
        <dsp:cNvPr id="0" name=""/>
        <dsp:cNvSpPr/>
      </dsp:nvSpPr>
      <dsp:spPr>
        <a:xfrm>
          <a:off x="488218" y="1091787"/>
          <a:ext cx="1627402" cy="534149"/>
        </a:xfrm>
        <a:prstGeom prst="ellipse">
          <a:avLst/>
        </a:prstGeom>
        <a:solidFill>
          <a:srgbClr val="C9A6E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</a:rPr>
            <a:t>Reconnaissance des émotions</a:t>
          </a:r>
          <a:endParaRPr lang="fr-FR" sz="1200" b="1" kern="1200" dirty="0">
            <a:solidFill>
              <a:schemeClr val="tx1"/>
            </a:solidFill>
          </a:endParaRPr>
        </a:p>
      </dsp:txBody>
      <dsp:txXfrm>
        <a:off x="726546" y="1170011"/>
        <a:ext cx="1150746" cy="377701"/>
      </dsp:txXfrm>
    </dsp:sp>
    <dsp:sp modelId="{B8D3A544-27FF-4A6A-9526-16900363D628}">
      <dsp:nvSpPr>
        <dsp:cNvPr id="0" name=""/>
        <dsp:cNvSpPr/>
      </dsp:nvSpPr>
      <dsp:spPr>
        <a:xfrm>
          <a:off x="2075744" y="1518332"/>
          <a:ext cx="104570" cy="10450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B96F2B-4DF2-4B92-8B9B-94300A7F7055}">
      <dsp:nvSpPr>
        <dsp:cNvPr id="0" name=""/>
        <dsp:cNvSpPr/>
      </dsp:nvSpPr>
      <dsp:spPr>
        <a:xfrm>
          <a:off x="-123652" y="-36797"/>
          <a:ext cx="4184037" cy="2556044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>
              <a:solidFill>
                <a:schemeClr val="tx1"/>
              </a:solidFill>
            </a:rPr>
            <a:t>Travail d’</a:t>
          </a:r>
          <a:r>
            <a:rPr lang="fr-FR" sz="14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É</a:t>
          </a:r>
          <a:r>
            <a:rPr lang="fr-FR" sz="1400" b="1" kern="1200" dirty="0" smtClean="0">
              <a:solidFill>
                <a:schemeClr val="tx1"/>
              </a:solidFill>
            </a:rPr>
            <a:t>quipe</a:t>
          </a:r>
          <a:endParaRPr lang="fr-FR" sz="1400" b="1" kern="1200" dirty="0">
            <a:solidFill>
              <a:schemeClr val="tx1"/>
            </a:solidFill>
          </a:endParaRPr>
        </a:p>
      </dsp:txBody>
      <dsp:txXfrm>
        <a:off x="489086" y="337527"/>
        <a:ext cx="2958561" cy="1807396"/>
      </dsp:txXfrm>
    </dsp:sp>
    <dsp:sp modelId="{CAE5285A-5C11-43A0-B0A5-5BE18D77EEC6}">
      <dsp:nvSpPr>
        <dsp:cNvPr id="0" name=""/>
        <dsp:cNvSpPr/>
      </dsp:nvSpPr>
      <dsp:spPr>
        <a:xfrm>
          <a:off x="1693050" y="1850075"/>
          <a:ext cx="115289" cy="11527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20E145-FA0F-4FCD-901D-296095A55680}">
      <dsp:nvSpPr>
        <dsp:cNvPr id="0" name=""/>
        <dsp:cNvSpPr/>
      </dsp:nvSpPr>
      <dsp:spPr>
        <a:xfrm>
          <a:off x="2775539" y="1106521"/>
          <a:ext cx="115289" cy="11527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0DB69D-7263-4A7B-82FC-F6813F9A2061}">
      <dsp:nvSpPr>
        <dsp:cNvPr id="0" name=""/>
        <dsp:cNvSpPr/>
      </dsp:nvSpPr>
      <dsp:spPr>
        <a:xfrm>
          <a:off x="2224614" y="1972765"/>
          <a:ext cx="158999" cy="15924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4C33C1-9415-4D43-80FB-559FF0AE9B54}">
      <dsp:nvSpPr>
        <dsp:cNvPr id="0" name=""/>
        <dsp:cNvSpPr/>
      </dsp:nvSpPr>
      <dsp:spPr>
        <a:xfrm>
          <a:off x="1725319" y="686818"/>
          <a:ext cx="115289" cy="11527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30ED46-7F49-4903-A7D3-7544A48124EC}">
      <dsp:nvSpPr>
        <dsp:cNvPr id="0" name=""/>
        <dsp:cNvSpPr/>
      </dsp:nvSpPr>
      <dsp:spPr>
        <a:xfrm>
          <a:off x="1362436" y="1346534"/>
          <a:ext cx="115289" cy="11527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2F749E-A549-44DC-B22E-2D0C001CF285}">
      <dsp:nvSpPr>
        <dsp:cNvPr id="0" name=""/>
        <dsp:cNvSpPr/>
      </dsp:nvSpPr>
      <dsp:spPr>
        <a:xfrm>
          <a:off x="303831" y="438144"/>
          <a:ext cx="1066559" cy="793451"/>
        </a:xfrm>
        <a:prstGeom prst="ellipse">
          <a:avLst/>
        </a:prstGeom>
        <a:solidFill>
          <a:srgbClr val="C9A6E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</a:rPr>
            <a:t>Analyse de la mission</a:t>
          </a:r>
          <a:endParaRPr lang="fr-FR" sz="1200" b="1" kern="1200" dirty="0">
            <a:solidFill>
              <a:schemeClr val="tx1"/>
            </a:solidFill>
          </a:endParaRPr>
        </a:p>
      </dsp:txBody>
      <dsp:txXfrm>
        <a:off x="460025" y="554342"/>
        <a:ext cx="754171" cy="561055"/>
      </dsp:txXfrm>
    </dsp:sp>
    <dsp:sp modelId="{7E654B97-BAD2-4B81-8237-4736DBD73FD6}">
      <dsp:nvSpPr>
        <dsp:cNvPr id="0" name=""/>
        <dsp:cNvSpPr/>
      </dsp:nvSpPr>
      <dsp:spPr>
        <a:xfrm>
          <a:off x="1908668" y="691931"/>
          <a:ext cx="158999" cy="15924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030F93-C651-488E-ABDA-F2D94348A005}">
      <dsp:nvSpPr>
        <dsp:cNvPr id="0" name=""/>
        <dsp:cNvSpPr/>
      </dsp:nvSpPr>
      <dsp:spPr>
        <a:xfrm>
          <a:off x="861088" y="1535937"/>
          <a:ext cx="287490" cy="28755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BC5D54-9E23-49D5-AE02-676EB7013DCB}">
      <dsp:nvSpPr>
        <dsp:cNvPr id="0" name=""/>
        <dsp:cNvSpPr/>
      </dsp:nvSpPr>
      <dsp:spPr>
        <a:xfrm>
          <a:off x="1409903" y="50856"/>
          <a:ext cx="1083857" cy="650989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</a:rPr>
            <a:t>Fixation d’objectifs</a:t>
          </a:r>
          <a:endParaRPr lang="fr-FR" sz="1200" b="1" kern="1200" dirty="0">
            <a:solidFill>
              <a:schemeClr val="tx1"/>
            </a:solidFill>
          </a:endParaRPr>
        </a:p>
      </dsp:txBody>
      <dsp:txXfrm>
        <a:off x="1568630" y="146191"/>
        <a:ext cx="766403" cy="460319"/>
      </dsp:txXfrm>
    </dsp:sp>
    <dsp:sp modelId="{2D3A7DCB-2AB1-4FB1-96E4-DBB2C3B8EDFE}">
      <dsp:nvSpPr>
        <dsp:cNvPr id="0" name=""/>
        <dsp:cNvSpPr/>
      </dsp:nvSpPr>
      <dsp:spPr>
        <a:xfrm>
          <a:off x="2570775" y="912006"/>
          <a:ext cx="158999" cy="15924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7F56C-7324-4254-ACB9-854B621CF6DF}">
      <dsp:nvSpPr>
        <dsp:cNvPr id="0" name=""/>
        <dsp:cNvSpPr/>
      </dsp:nvSpPr>
      <dsp:spPr>
        <a:xfrm>
          <a:off x="751666" y="1878191"/>
          <a:ext cx="115289" cy="11527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9535E4-7D2F-46D4-AD04-F4CB38EC93AF}">
      <dsp:nvSpPr>
        <dsp:cNvPr id="0" name=""/>
        <dsp:cNvSpPr/>
      </dsp:nvSpPr>
      <dsp:spPr>
        <a:xfrm>
          <a:off x="1900454" y="1714093"/>
          <a:ext cx="115289" cy="11527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E21AF4-46F3-4797-A759-A61E44F1BBA9}">
      <dsp:nvSpPr>
        <dsp:cNvPr id="0" name=""/>
        <dsp:cNvSpPr/>
      </dsp:nvSpPr>
      <dsp:spPr>
        <a:xfrm>
          <a:off x="2774775" y="601416"/>
          <a:ext cx="851155" cy="604539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</a:rPr>
            <a:t>FB (vidéo)</a:t>
          </a:r>
          <a:endParaRPr lang="fr-FR" sz="1200" b="1" kern="1200" dirty="0">
            <a:solidFill>
              <a:schemeClr val="tx1"/>
            </a:solidFill>
          </a:endParaRPr>
        </a:p>
      </dsp:txBody>
      <dsp:txXfrm>
        <a:off x="2899424" y="689949"/>
        <a:ext cx="601857" cy="427473"/>
      </dsp:txXfrm>
    </dsp:sp>
    <dsp:sp modelId="{682FA2D8-7B91-4702-9E59-07FDCE7482E8}">
      <dsp:nvSpPr>
        <dsp:cNvPr id="0" name=""/>
        <dsp:cNvSpPr/>
      </dsp:nvSpPr>
      <dsp:spPr>
        <a:xfrm>
          <a:off x="2939819" y="1495296"/>
          <a:ext cx="115289" cy="11527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214569-8E1C-4DBE-B4CD-ECCB84DD6ED4}">
      <dsp:nvSpPr>
        <dsp:cNvPr id="0" name=""/>
        <dsp:cNvSpPr/>
      </dsp:nvSpPr>
      <dsp:spPr>
        <a:xfrm>
          <a:off x="457484" y="1550939"/>
          <a:ext cx="1391122" cy="577883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</a:rPr>
            <a:t>Suivi des performances</a:t>
          </a:r>
          <a:endParaRPr lang="fr-FR" sz="1200" b="1" kern="1200" dirty="0">
            <a:solidFill>
              <a:schemeClr val="tx1"/>
            </a:solidFill>
          </a:endParaRPr>
        </a:p>
      </dsp:txBody>
      <dsp:txXfrm>
        <a:off x="661209" y="1635568"/>
        <a:ext cx="983672" cy="408625"/>
      </dsp:txXfrm>
    </dsp:sp>
    <dsp:sp modelId="{867D715C-DFB8-4663-A8FE-FD241E6FF00F}">
      <dsp:nvSpPr>
        <dsp:cNvPr id="0" name=""/>
        <dsp:cNvSpPr/>
      </dsp:nvSpPr>
      <dsp:spPr>
        <a:xfrm>
          <a:off x="1954138" y="1993469"/>
          <a:ext cx="115289" cy="11527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6CF26B-A3C3-4359-BF75-7FD796686A70}">
      <dsp:nvSpPr>
        <dsp:cNvPr id="0" name=""/>
        <dsp:cNvSpPr/>
      </dsp:nvSpPr>
      <dsp:spPr>
        <a:xfrm>
          <a:off x="2296379" y="1545395"/>
          <a:ext cx="1209232" cy="666108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</a:rPr>
            <a:t>Débriefings</a:t>
          </a:r>
          <a:endParaRPr lang="fr-FR" sz="1200" b="1" kern="1200" dirty="0">
            <a:solidFill>
              <a:schemeClr val="tx1"/>
            </a:solidFill>
          </a:endParaRPr>
        </a:p>
      </dsp:txBody>
      <dsp:txXfrm>
        <a:off x="2473467" y="1642944"/>
        <a:ext cx="855056" cy="471010"/>
      </dsp:txXfrm>
    </dsp:sp>
    <dsp:sp modelId="{FE3F7768-631C-4033-89CA-E4CE8EA616D6}">
      <dsp:nvSpPr>
        <dsp:cNvPr id="0" name=""/>
        <dsp:cNvSpPr/>
      </dsp:nvSpPr>
      <dsp:spPr>
        <a:xfrm>
          <a:off x="1272376" y="668926"/>
          <a:ext cx="115289" cy="11527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EFC82C-0C75-47C4-9FDA-88A76C43AE35}">
      <dsp:nvSpPr>
        <dsp:cNvPr id="0" name=""/>
        <dsp:cNvSpPr/>
      </dsp:nvSpPr>
      <dsp:spPr>
        <a:xfrm>
          <a:off x="2614779" y="181744"/>
          <a:ext cx="115289" cy="11527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19B3-59A9-4A3C-8925-FED1E07FB61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F8E5-F032-4140-89F0-92CC9D829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996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19B3-59A9-4A3C-8925-FED1E07FB61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F8E5-F032-4140-89F0-92CC9D829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2310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19B3-59A9-4A3C-8925-FED1E07FB61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F8E5-F032-4140-89F0-92CC9D829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548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19B3-59A9-4A3C-8925-FED1E07FB61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F8E5-F032-4140-89F0-92CC9D829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512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19B3-59A9-4A3C-8925-FED1E07FB61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F8E5-F032-4140-89F0-92CC9D829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9946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19B3-59A9-4A3C-8925-FED1E07FB61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F8E5-F032-4140-89F0-92CC9D829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8729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19B3-59A9-4A3C-8925-FED1E07FB61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F8E5-F032-4140-89F0-92CC9D829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739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19B3-59A9-4A3C-8925-FED1E07FB61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F8E5-F032-4140-89F0-92CC9D829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0548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19B3-59A9-4A3C-8925-FED1E07FB61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F8E5-F032-4140-89F0-92CC9D829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994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19B3-59A9-4A3C-8925-FED1E07FB61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F8E5-F032-4140-89F0-92CC9D829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890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19B3-59A9-4A3C-8925-FED1E07FB61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3F8E5-F032-4140-89F0-92CC9D829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99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019B3-59A9-4A3C-8925-FED1E07FB61A}" type="datetimeFigureOut">
              <a:rPr lang="fr-FR" smtClean="0"/>
              <a:t>06/05/2021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3F8E5-F032-4140-89F0-92CC9D829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01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diagramQuickStyle" Target="../diagrams/quickStyle2.xml"/><Relationship Id="rId18" Type="http://schemas.openxmlformats.org/officeDocument/2006/relationships/diagramQuickStyle" Target="../diagrams/quickStyle3.xml"/><Relationship Id="rId26" Type="http://schemas.openxmlformats.org/officeDocument/2006/relationships/diagramColors" Target="../diagrams/colors4.xml"/><Relationship Id="rId3" Type="http://schemas.openxmlformats.org/officeDocument/2006/relationships/diagramLayout" Target="../diagrams/layout1.xml"/><Relationship Id="rId21" Type="http://schemas.openxmlformats.org/officeDocument/2006/relationships/image" Target="../media/image9.png"/><Relationship Id="rId7" Type="http://schemas.openxmlformats.org/officeDocument/2006/relationships/image" Target="../media/image5.png"/><Relationship Id="rId12" Type="http://schemas.openxmlformats.org/officeDocument/2006/relationships/diagramLayout" Target="../diagrams/layout2.xml"/><Relationship Id="rId17" Type="http://schemas.openxmlformats.org/officeDocument/2006/relationships/diagramLayout" Target="../diagrams/layout3.xml"/><Relationship Id="rId25" Type="http://schemas.openxmlformats.org/officeDocument/2006/relationships/diagramQuickStyle" Target="../diagrams/quickStyle4.xml"/><Relationship Id="rId2" Type="http://schemas.openxmlformats.org/officeDocument/2006/relationships/diagramData" Target="../diagrams/data1.xml"/><Relationship Id="rId16" Type="http://schemas.openxmlformats.org/officeDocument/2006/relationships/diagramData" Target="../diagrams/data3.xml"/><Relationship Id="rId20" Type="http://schemas.microsoft.com/office/2007/relationships/diagramDrawing" Target="../diagrams/drawing3.xml"/><Relationship Id="rId29" Type="http://schemas.openxmlformats.org/officeDocument/2006/relationships/diagramLayout" Target="../diagrams/layout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diagramData" Target="../diagrams/data2.xml"/><Relationship Id="rId24" Type="http://schemas.openxmlformats.org/officeDocument/2006/relationships/diagramLayout" Target="../diagrams/layout4.xml"/><Relationship Id="rId32" Type="http://schemas.microsoft.com/office/2007/relationships/diagramDrawing" Target="../diagrams/drawing5.xml"/><Relationship Id="rId5" Type="http://schemas.openxmlformats.org/officeDocument/2006/relationships/diagramColors" Target="../diagrams/colors1.xml"/><Relationship Id="rId15" Type="http://schemas.microsoft.com/office/2007/relationships/diagramDrawing" Target="../diagrams/drawing2.xml"/><Relationship Id="rId23" Type="http://schemas.openxmlformats.org/officeDocument/2006/relationships/diagramData" Target="../diagrams/data4.xml"/><Relationship Id="rId28" Type="http://schemas.openxmlformats.org/officeDocument/2006/relationships/diagramData" Target="../diagrams/data5.xml"/><Relationship Id="rId10" Type="http://schemas.openxmlformats.org/officeDocument/2006/relationships/image" Target="../media/image8.jpeg"/><Relationship Id="rId19" Type="http://schemas.openxmlformats.org/officeDocument/2006/relationships/diagramColors" Target="../diagrams/colors3.xml"/><Relationship Id="rId31" Type="http://schemas.openxmlformats.org/officeDocument/2006/relationships/diagramColors" Target="../diagrams/colors5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7.png"/><Relationship Id="rId14" Type="http://schemas.openxmlformats.org/officeDocument/2006/relationships/diagramColors" Target="../diagrams/colors2.xml"/><Relationship Id="rId22" Type="http://schemas.openxmlformats.org/officeDocument/2006/relationships/image" Target="../media/image10.png"/><Relationship Id="rId27" Type="http://schemas.microsoft.com/office/2007/relationships/diagramDrawing" Target="../diagrams/drawing4.xml"/><Relationship Id="rId30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Diagramme 41"/>
          <p:cNvGraphicFramePr/>
          <p:nvPr>
            <p:extLst>
              <p:ext uri="{D42A27DB-BD31-4B8C-83A1-F6EECF244321}">
                <p14:modId xmlns:p14="http://schemas.microsoft.com/office/powerpoint/2010/main" val="3172154821"/>
              </p:ext>
            </p:extLst>
          </p:nvPr>
        </p:nvGraphicFramePr>
        <p:xfrm>
          <a:off x="7661710" y="1525517"/>
          <a:ext cx="4993422" cy="4414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6" name="Groupe 15"/>
          <p:cNvGrpSpPr/>
          <p:nvPr/>
        </p:nvGrpSpPr>
        <p:grpSpPr>
          <a:xfrm>
            <a:off x="0" y="6070819"/>
            <a:ext cx="12192000" cy="804783"/>
            <a:chOff x="0" y="62249"/>
            <a:chExt cx="12192000" cy="804783"/>
          </a:xfrm>
        </p:grpSpPr>
        <p:sp>
          <p:nvSpPr>
            <p:cNvPr id="4" name="Google Shape;89;p1"/>
            <p:cNvSpPr/>
            <p:nvPr/>
          </p:nvSpPr>
          <p:spPr>
            <a:xfrm>
              <a:off x="0" y="65046"/>
              <a:ext cx="12192000" cy="801986"/>
            </a:xfrm>
            <a:prstGeom prst="rect">
              <a:avLst/>
            </a:prstGeom>
            <a:solidFill>
              <a:schemeClr val="dk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27300" tIns="13650" rIns="27300" bIns="13650" anchor="ctr" anchorCtr="0">
              <a:noAutofit/>
            </a:bodyPr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63" b="0" i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endParaRPr>
            </a:p>
          </p:txBody>
        </p:sp>
        <p:pic>
          <p:nvPicPr>
            <p:cNvPr id="5" name="Google Shape;90;p1"/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317633" y="120548"/>
              <a:ext cx="1811117" cy="686816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</p:pic>
        <p:pic>
          <p:nvPicPr>
            <p:cNvPr id="6" name="Google Shape;91;p1"/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7095818" y="114723"/>
              <a:ext cx="2433241" cy="70817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Google Shape;92;p1"/>
            <p:cNvPicPr preferRelativeResize="0"/>
            <p:nvPr/>
          </p:nvPicPr>
          <p:blipFill rotWithShape="1">
            <a:blip r:embed="rId9">
              <a:alphaModFix/>
            </a:blip>
            <a:srcRect/>
            <a:stretch/>
          </p:blipFill>
          <p:spPr>
            <a:xfrm>
              <a:off x="3695898" y="172396"/>
              <a:ext cx="1634448" cy="59526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Image 7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72" t="9938" r="10125" b="13194"/>
            <a:stretch/>
          </p:blipFill>
          <p:spPr>
            <a:xfrm>
              <a:off x="11020797" y="62249"/>
              <a:ext cx="797447" cy="793994"/>
            </a:xfrm>
            <a:prstGeom prst="ellipse">
              <a:avLst/>
            </a:prstGeom>
          </p:spPr>
        </p:pic>
      </p:grpSp>
      <p:graphicFrame>
        <p:nvGraphicFramePr>
          <p:cNvPr id="12" name="Diagramme 11"/>
          <p:cNvGraphicFramePr/>
          <p:nvPr>
            <p:extLst>
              <p:ext uri="{D42A27DB-BD31-4B8C-83A1-F6EECF244321}">
                <p14:modId xmlns:p14="http://schemas.microsoft.com/office/powerpoint/2010/main" val="839123852"/>
              </p:ext>
            </p:extLst>
          </p:nvPr>
        </p:nvGraphicFramePr>
        <p:xfrm>
          <a:off x="65057" y="1511857"/>
          <a:ext cx="3936733" cy="27479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13" name="Google Shape;94;p1"/>
          <p:cNvSpPr/>
          <p:nvPr/>
        </p:nvSpPr>
        <p:spPr>
          <a:xfrm>
            <a:off x="38500" y="48014"/>
            <a:ext cx="12118206" cy="877748"/>
          </a:xfrm>
          <a:prstGeom prst="rect">
            <a:avLst/>
          </a:prstGeom>
          <a:solidFill>
            <a:srgbClr val="D5DFEB"/>
          </a:solidFill>
          <a:ln w="38100" cap="flat" cmpd="sng">
            <a:solidFill>
              <a:srgbClr val="557DB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27300" tIns="13650" rIns="27300" bIns="13650" anchor="ctr" anchorCtr="0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 i="0" u="none" strike="noStrike" cap="none" dirty="0" smtClean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Développer l’intelligence collective et émotionnelle en centre de formation de football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fr-FR" sz="100" b="1" i="0" u="none" strike="noStrike" cap="none" dirty="0" smtClean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600" i="0" u="none" strike="noStrike" cap="none" dirty="0" smtClean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Sylvain Dugény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fr-FR" sz="100" i="0" u="none" strike="noStrike" cap="none" dirty="0" smtClean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lvl="0" algn="ctr"/>
            <a:r>
              <a:rPr lang="fr-FR" sz="1600" i="1" dirty="0" smtClean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Sous la direction de Gilles </a:t>
            </a:r>
            <a:r>
              <a:rPr lang="fr-FR" sz="1600" i="1" dirty="0" err="1" smtClean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Kermarrec</a:t>
            </a:r>
            <a:r>
              <a:rPr lang="fr-FR" sz="1600" i="1" dirty="0" smtClean="0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fr-F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(PU), Cyril Bossard (MCF) &amp; Philippe Vacher (MCF)</a:t>
            </a:r>
            <a:endParaRPr sz="1600" i="1" u="none" strike="noStrike" cap="none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graphicFrame>
        <p:nvGraphicFramePr>
          <p:cNvPr id="18" name="Diagramme 17"/>
          <p:cNvGraphicFramePr/>
          <p:nvPr>
            <p:extLst>
              <p:ext uri="{D42A27DB-BD31-4B8C-83A1-F6EECF244321}">
                <p14:modId xmlns:p14="http://schemas.microsoft.com/office/powerpoint/2010/main" val="3686452597"/>
              </p:ext>
            </p:extLst>
          </p:nvPr>
        </p:nvGraphicFramePr>
        <p:xfrm>
          <a:off x="0" y="987351"/>
          <a:ext cx="12191998" cy="469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83" r="26805"/>
          <a:stretch/>
        </p:blipFill>
        <p:spPr>
          <a:xfrm>
            <a:off x="10491812" y="1535141"/>
            <a:ext cx="579710" cy="707175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2769" y="1556827"/>
            <a:ext cx="623769" cy="670552"/>
          </a:xfrm>
          <a:prstGeom prst="rect">
            <a:avLst/>
          </a:prstGeom>
        </p:spPr>
      </p:pic>
      <p:sp>
        <p:nvSpPr>
          <p:cNvPr id="32" name="Forme libre 31"/>
          <p:cNvSpPr/>
          <p:nvPr/>
        </p:nvSpPr>
        <p:spPr>
          <a:xfrm>
            <a:off x="56590" y="4306414"/>
            <a:ext cx="1968368" cy="835335"/>
          </a:xfrm>
          <a:custGeom>
            <a:avLst/>
            <a:gdLst>
              <a:gd name="connsiteX0" fmla="*/ 0 w 835334"/>
              <a:gd name="connsiteY0" fmla="*/ 0 h 1968367"/>
              <a:gd name="connsiteX1" fmla="*/ 696109 w 835334"/>
              <a:gd name="connsiteY1" fmla="*/ 0 h 1968367"/>
              <a:gd name="connsiteX2" fmla="*/ 835334 w 835334"/>
              <a:gd name="connsiteY2" fmla="*/ 139225 h 1968367"/>
              <a:gd name="connsiteX3" fmla="*/ 835334 w 835334"/>
              <a:gd name="connsiteY3" fmla="*/ 1968367 h 1968367"/>
              <a:gd name="connsiteX4" fmla="*/ 0 w 835334"/>
              <a:gd name="connsiteY4" fmla="*/ 1968367 h 1968367"/>
              <a:gd name="connsiteX5" fmla="*/ 0 w 835334"/>
              <a:gd name="connsiteY5" fmla="*/ 0 h 1968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5334" h="1968367">
                <a:moveTo>
                  <a:pt x="0" y="1968366"/>
                </a:moveTo>
                <a:lnTo>
                  <a:pt x="0" y="328068"/>
                </a:lnTo>
                <a:cubicBezTo>
                  <a:pt x="0" y="146881"/>
                  <a:pt x="26453" y="1"/>
                  <a:pt x="59084" y="1"/>
                </a:cubicBezTo>
                <a:lnTo>
                  <a:pt x="835334" y="1"/>
                </a:lnTo>
                <a:lnTo>
                  <a:pt x="835334" y="1968366"/>
                </a:lnTo>
                <a:lnTo>
                  <a:pt x="0" y="1968366"/>
                </a:lnTo>
                <a:close/>
              </a:path>
            </a:pathLst>
          </a:custGeom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99567" rIns="99568" bIns="308403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400" b="1" kern="1200" dirty="0" smtClean="0"/>
              <a:t>Conscience de soi</a:t>
            </a:r>
            <a:endParaRPr lang="fr-FR" sz="1400" b="1" kern="1200" dirty="0"/>
          </a:p>
        </p:txBody>
      </p:sp>
      <p:sp>
        <p:nvSpPr>
          <p:cNvPr id="33" name="Forme libre 32"/>
          <p:cNvSpPr/>
          <p:nvPr/>
        </p:nvSpPr>
        <p:spPr>
          <a:xfrm>
            <a:off x="2024958" y="4306414"/>
            <a:ext cx="1968367" cy="835334"/>
          </a:xfrm>
          <a:custGeom>
            <a:avLst/>
            <a:gdLst>
              <a:gd name="connsiteX0" fmla="*/ 0 w 1968367"/>
              <a:gd name="connsiteY0" fmla="*/ 0 h 835334"/>
              <a:gd name="connsiteX1" fmla="*/ 1829142 w 1968367"/>
              <a:gd name="connsiteY1" fmla="*/ 0 h 835334"/>
              <a:gd name="connsiteX2" fmla="*/ 1968367 w 1968367"/>
              <a:gd name="connsiteY2" fmla="*/ 139225 h 835334"/>
              <a:gd name="connsiteX3" fmla="*/ 1968367 w 1968367"/>
              <a:gd name="connsiteY3" fmla="*/ 835334 h 835334"/>
              <a:gd name="connsiteX4" fmla="*/ 0 w 1968367"/>
              <a:gd name="connsiteY4" fmla="*/ 835334 h 835334"/>
              <a:gd name="connsiteX5" fmla="*/ 0 w 1968367"/>
              <a:gd name="connsiteY5" fmla="*/ 0 h 835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68367" h="835334">
                <a:moveTo>
                  <a:pt x="0" y="0"/>
                </a:moveTo>
                <a:lnTo>
                  <a:pt x="1829142" y="0"/>
                </a:lnTo>
                <a:cubicBezTo>
                  <a:pt x="1906034" y="0"/>
                  <a:pt x="1968367" y="62333"/>
                  <a:pt x="1968367" y="139225"/>
                </a:cubicBezTo>
                <a:lnTo>
                  <a:pt x="1968367" y="835334"/>
                </a:lnTo>
                <a:lnTo>
                  <a:pt x="0" y="835334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8" tIns="99568" rIns="99568" bIns="308402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400" b="1" kern="1200" smtClean="0"/>
              <a:t>Gestion de soi</a:t>
            </a:r>
            <a:endParaRPr lang="fr-FR" sz="1400" b="1" kern="1200" dirty="0"/>
          </a:p>
        </p:txBody>
      </p:sp>
      <p:sp>
        <p:nvSpPr>
          <p:cNvPr id="34" name="Forme libre 33"/>
          <p:cNvSpPr/>
          <p:nvPr/>
        </p:nvSpPr>
        <p:spPr>
          <a:xfrm>
            <a:off x="56591" y="5141747"/>
            <a:ext cx="1968368" cy="835335"/>
          </a:xfrm>
          <a:custGeom>
            <a:avLst/>
            <a:gdLst>
              <a:gd name="connsiteX0" fmla="*/ 0 w 1968367"/>
              <a:gd name="connsiteY0" fmla="*/ 0 h 835334"/>
              <a:gd name="connsiteX1" fmla="*/ 1829142 w 1968367"/>
              <a:gd name="connsiteY1" fmla="*/ 0 h 835334"/>
              <a:gd name="connsiteX2" fmla="*/ 1968367 w 1968367"/>
              <a:gd name="connsiteY2" fmla="*/ 139225 h 835334"/>
              <a:gd name="connsiteX3" fmla="*/ 1968367 w 1968367"/>
              <a:gd name="connsiteY3" fmla="*/ 835334 h 835334"/>
              <a:gd name="connsiteX4" fmla="*/ 0 w 1968367"/>
              <a:gd name="connsiteY4" fmla="*/ 835334 h 835334"/>
              <a:gd name="connsiteX5" fmla="*/ 0 w 1968367"/>
              <a:gd name="connsiteY5" fmla="*/ 0 h 835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68367" h="835334">
                <a:moveTo>
                  <a:pt x="1968367" y="835333"/>
                </a:moveTo>
                <a:lnTo>
                  <a:pt x="139225" y="835333"/>
                </a:lnTo>
                <a:cubicBezTo>
                  <a:pt x="62333" y="835333"/>
                  <a:pt x="0" y="773000"/>
                  <a:pt x="0" y="696108"/>
                </a:cubicBezTo>
                <a:lnTo>
                  <a:pt x="0" y="1"/>
                </a:lnTo>
                <a:lnTo>
                  <a:pt x="1968367" y="1"/>
                </a:lnTo>
                <a:lnTo>
                  <a:pt x="1968367" y="835333"/>
                </a:lnTo>
                <a:close/>
              </a:path>
            </a:pathLst>
          </a:custGeom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7" tIns="308403" rIns="99569" bIns="9956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400" b="1" kern="1200" smtClean="0"/>
              <a:t>Conscience des autres</a:t>
            </a:r>
            <a:endParaRPr lang="fr-FR" sz="1400" b="1" kern="1200" dirty="0"/>
          </a:p>
        </p:txBody>
      </p:sp>
      <p:sp>
        <p:nvSpPr>
          <p:cNvPr id="35" name="Forme libre 34"/>
          <p:cNvSpPr/>
          <p:nvPr/>
        </p:nvSpPr>
        <p:spPr>
          <a:xfrm>
            <a:off x="2024957" y="5141748"/>
            <a:ext cx="1968368" cy="835335"/>
          </a:xfrm>
          <a:custGeom>
            <a:avLst/>
            <a:gdLst>
              <a:gd name="connsiteX0" fmla="*/ 0 w 835334"/>
              <a:gd name="connsiteY0" fmla="*/ 0 h 1968367"/>
              <a:gd name="connsiteX1" fmla="*/ 696109 w 835334"/>
              <a:gd name="connsiteY1" fmla="*/ 0 h 1968367"/>
              <a:gd name="connsiteX2" fmla="*/ 835334 w 835334"/>
              <a:gd name="connsiteY2" fmla="*/ 139225 h 1968367"/>
              <a:gd name="connsiteX3" fmla="*/ 835334 w 835334"/>
              <a:gd name="connsiteY3" fmla="*/ 1968367 h 1968367"/>
              <a:gd name="connsiteX4" fmla="*/ 0 w 835334"/>
              <a:gd name="connsiteY4" fmla="*/ 1968367 h 1968367"/>
              <a:gd name="connsiteX5" fmla="*/ 0 w 835334"/>
              <a:gd name="connsiteY5" fmla="*/ 0 h 1968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5334" h="1968367">
                <a:moveTo>
                  <a:pt x="835334" y="1"/>
                </a:moveTo>
                <a:lnTo>
                  <a:pt x="835334" y="1640299"/>
                </a:lnTo>
                <a:cubicBezTo>
                  <a:pt x="835334" y="1821486"/>
                  <a:pt x="808881" y="1968366"/>
                  <a:pt x="776250" y="1968366"/>
                </a:cubicBezTo>
                <a:lnTo>
                  <a:pt x="0" y="1968366"/>
                </a:lnTo>
                <a:lnTo>
                  <a:pt x="0" y="1"/>
                </a:lnTo>
                <a:lnTo>
                  <a:pt x="835334" y="1"/>
                </a:lnTo>
                <a:close/>
              </a:path>
            </a:pathLst>
          </a:custGeom>
          <a:ln w="63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9569" tIns="308402" rIns="99568" bIns="99569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400" b="1" kern="1200" dirty="0" smtClean="0"/>
              <a:t>Gestion des autres</a:t>
            </a:r>
            <a:endParaRPr lang="fr-FR" sz="1400" b="1" kern="1200" dirty="0"/>
          </a:p>
        </p:txBody>
      </p:sp>
      <p:graphicFrame>
        <p:nvGraphicFramePr>
          <p:cNvPr id="28" name="Diagramme 27"/>
          <p:cNvGraphicFramePr/>
          <p:nvPr>
            <p:extLst>
              <p:ext uri="{D42A27DB-BD31-4B8C-83A1-F6EECF244321}">
                <p14:modId xmlns:p14="http://schemas.microsoft.com/office/powerpoint/2010/main" val="4110578756"/>
              </p:ext>
            </p:extLst>
          </p:nvPr>
        </p:nvGraphicFramePr>
        <p:xfrm>
          <a:off x="4067211" y="4076219"/>
          <a:ext cx="4226193" cy="1935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3" r:lo="rId24" r:qs="rId25" r:cs="rId26"/>
          </a:graphicData>
        </a:graphic>
      </p:graphicFrame>
      <p:graphicFrame>
        <p:nvGraphicFramePr>
          <p:cNvPr id="29" name="Diagramme 28"/>
          <p:cNvGraphicFramePr/>
          <p:nvPr>
            <p:extLst>
              <p:ext uri="{D42A27DB-BD31-4B8C-83A1-F6EECF244321}">
                <p14:modId xmlns:p14="http://schemas.microsoft.com/office/powerpoint/2010/main" val="4200735978"/>
              </p:ext>
            </p:extLst>
          </p:nvPr>
        </p:nvGraphicFramePr>
        <p:xfrm>
          <a:off x="4174526" y="1518538"/>
          <a:ext cx="3936733" cy="2556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8" r:lo="rId29" r:qs="rId30" r:cs="rId31"/>
          </a:graphicData>
        </a:graphic>
      </p:graphicFrame>
      <p:sp>
        <p:nvSpPr>
          <p:cNvPr id="30" name="Flèche courbée vers le bas 29"/>
          <p:cNvSpPr/>
          <p:nvPr/>
        </p:nvSpPr>
        <p:spPr>
          <a:xfrm rot="16200000">
            <a:off x="-271625" y="4305900"/>
            <a:ext cx="1438403" cy="426362"/>
          </a:xfrm>
          <a:prstGeom prst="curvedDownArrow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6" name="Forme libre 35"/>
          <p:cNvSpPr/>
          <p:nvPr/>
        </p:nvSpPr>
        <p:spPr>
          <a:xfrm>
            <a:off x="573850" y="4812564"/>
            <a:ext cx="2902215" cy="658363"/>
          </a:xfrm>
          <a:custGeom>
            <a:avLst/>
            <a:gdLst>
              <a:gd name="connsiteX0" fmla="*/ 0 w 2902215"/>
              <a:gd name="connsiteY0" fmla="*/ 133449 h 800676"/>
              <a:gd name="connsiteX1" fmla="*/ 133449 w 2902215"/>
              <a:gd name="connsiteY1" fmla="*/ 0 h 800676"/>
              <a:gd name="connsiteX2" fmla="*/ 2768766 w 2902215"/>
              <a:gd name="connsiteY2" fmla="*/ 0 h 800676"/>
              <a:gd name="connsiteX3" fmla="*/ 2902215 w 2902215"/>
              <a:gd name="connsiteY3" fmla="*/ 133449 h 800676"/>
              <a:gd name="connsiteX4" fmla="*/ 2902215 w 2902215"/>
              <a:gd name="connsiteY4" fmla="*/ 667227 h 800676"/>
              <a:gd name="connsiteX5" fmla="*/ 2768766 w 2902215"/>
              <a:gd name="connsiteY5" fmla="*/ 800676 h 800676"/>
              <a:gd name="connsiteX6" fmla="*/ 133449 w 2902215"/>
              <a:gd name="connsiteY6" fmla="*/ 800676 h 800676"/>
              <a:gd name="connsiteX7" fmla="*/ 0 w 2902215"/>
              <a:gd name="connsiteY7" fmla="*/ 667227 h 800676"/>
              <a:gd name="connsiteX8" fmla="*/ 0 w 2902215"/>
              <a:gd name="connsiteY8" fmla="*/ 133449 h 800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02215" h="800676">
                <a:moveTo>
                  <a:pt x="0" y="133449"/>
                </a:moveTo>
                <a:cubicBezTo>
                  <a:pt x="0" y="59747"/>
                  <a:pt x="59747" y="0"/>
                  <a:pt x="133449" y="0"/>
                </a:cubicBezTo>
                <a:lnTo>
                  <a:pt x="2768766" y="0"/>
                </a:lnTo>
                <a:cubicBezTo>
                  <a:pt x="2842468" y="0"/>
                  <a:pt x="2902215" y="59747"/>
                  <a:pt x="2902215" y="133449"/>
                </a:cubicBezTo>
                <a:lnTo>
                  <a:pt x="2902215" y="667227"/>
                </a:lnTo>
                <a:cubicBezTo>
                  <a:pt x="2902215" y="740929"/>
                  <a:pt x="2842468" y="800676"/>
                  <a:pt x="2768766" y="800676"/>
                </a:cubicBezTo>
                <a:lnTo>
                  <a:pt x="133449" y="800676"/>
                </a:lnTo>
                <a:cubicBezTo>
                  <a:pt x="59747" y="800676"/>
                  <a:pt x="0" y="740929"/>
                  <a:pt x="0" y="667227"/>
                </a:cubicBezTo>
                <a:lnTo>
                  <a:pt x="0" y="133449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0046" tIns="100046" rIns="100046" bIns="100046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600" b="1" kern="1200" dirty="0" smtClean="0"/>
              <a:t>Intelligence </a:t>
            </a:r>
            <a:r>
              <a:rPr lang="fr-FR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fr-FR" sz="1600" b="1" kern="1200" dirty="0" smtClean="0"/>
              <a:t>motionnelle</a:t>
            </a:r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200" b="0" i="1" kern="1200" dirty="0" smtClean="0"/>
              <a:t>Jordan &amp; Lawrence, 2009</a:t>
            </a:r>
            <a:endParaRPr lang="fr-FR" sz="1200" b="0" i="1" kern="1200" dirty="0"/>
          </a:p>
        </p:txBody>
      </p:sp>
      <p:sp>
        <p:nvSpPr>
          <p:cNvPr id="37" name="Double flèche verticale 36"/>
          <p:cNvSpPr/>
          <p:nvPr/>
        </p:nvSpPr>
        <p:spPr>
          <a:xfrm>
            <a:off x="6044043" y="3831547"/>
            <a:ext cx="279400" cy="439464"/>
          </a:xfrm>
          <a:prstGeom prst="upDownArrow">
            <a:avLst/>
          </a:prstGeom>
          <a:ln w="127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844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142</Words>
  <Application>Microsoft Office PowerPoint</Application>
  <PresentationFormat>Grand écran</PresentationFormat>
  <Paragraphs>37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Sylvain Dugény</dc:creator>
  <cp:lastModifiedBy>Sylvain Dugény</cp:lastModifiedBy>
  <cp:revision>27</cp:revision>
  <dcterms:created xsi:type="dcterms:W3CDTF">2021-05-05T17:17:20Z</dcterms:created>
  <dcterms:modified xsi:type="dcterms:W3CDTF">2021-05-06T09:20:39Z</dcterms:modified>
</cp:coreProperties>
</file>